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8" r:id="rId1"/>
  </p:sldMasterIdLst>
  <p:sldIdLst>
    <p:sldId id="256" r:id="rId2"/>
    <p:sldId id="269" r:id="rId3"/>
    <p:sldId id="257" r:id="rId4"/>
    <p:sldId id="258" r:id="rId5"/>
    <p:sldId id="259" r:id="rId6"/>
    <p:sldId id="261" r:id="rId7"/>
    <p:sldId id="267" r:id="rId8"/>
    <p:sldId id="260" r:id="rId9"/>
    <p:sldId id="262" r:id="rId10"/>
    <p:sldId id="263" r:id="rId11"/>
    <p:sldId id="264" r:id="rId12"/>
    <p:sldId id="265" r:id="rId13"/>
    <p:sldId id="268" r:id="rId14"/>
    <p:sldId id="26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백재민" initials="백" lastIdx="1" clrIdx="0">
    <p:extLst>
      <p:ext uri="{19B8F6BF-5375-455C-9EA6-DF929625EA0E}">
        <p15:presenceInfo xmlns:p15="http://schemas.microsoft.com/office/powerpoint/2012/main" userId="백재민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09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550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1138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022D41-BAF7-47DC-9F66-519E9945AA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13" b="2245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B47E2AB-67FB-47DD-BA57-8C65ED62C3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85517" y="3331444"/>
            <a:ext cx="6470692" cy="1229306"/>
          </a:xfrm>
        </p:spPr>
        <p:txBody>
          <a:bodyPr>
            <a:normAutofit/>
          </a:bodyPr>
          <a:lstStyle/>
          <a:p>
            <a:r>
              <a:rPr lang="ko-KR" altLang="en-US" sz="5400" dirty="0">
                <a:solidFill>
                  <a:schemeClr val="tx1"/>
                </a:solidFill>
              </a:rPr>
              <a:t>기말고사 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1DCF9A9-ADFE-48B7-BD18-EE9D5441F2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85516" y="4735799"/>
            <a:ext cx="6470693" cy="605256"/>
          </a:xfrm>
        </p:spPr>
        <p:txBody>
          <a:bodyPr>
            <a:normAutofit/>
          </a:bodyPr>
          <a:lstStyle/>
          <a:p>
            <a:pPr algn="r"/>
            <a:r>
              <a:rPr lang="en-US" altLang="ko-KR" dirty="0"/>
              <a:t>20203723 </a:t>
            </a:r>
            <a:r>
              <a:rPr lang="ko-KR" altLang="en-US" dirty="0"/>
              <a:t>백재민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0211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D50218C5-E017-43D2-8345-FD9FBF0C9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345376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CD7643-F1A8-4748-842A-64C925A14B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13" b="2245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B846A0FB-A750-4AED-AD0A-B016D66F2C62}"/>
              </a:ext>
            </a:extLst>
          </p:cNvPr>
          <p:cNvSpPr/>
          <p:nvPr/>
        </p:nvSpPr>
        <p:spPr>
          <a:xfrm>
            <a:off x="402669" y="1115735"/>
            <a:ext cx="11386657" cy="535322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CA97DA-1A6C-451D-AB9A-F2B5255BF16B}"/>
              </a:ext>
            </a:extLst>
          </p:cNvPr>
          <p:cNvSpPr txBox="1"/>
          <p:nvPr/>
        </p:nvSpPr>
        <p:spPr>
          <a:xfrm>
            <a:off x="872454" y="434307"/>
            <a:ext cx="2290195" cy="584775"/>
          </a:xfrm>
          <a:prstGeom prst="rect">
            <a:avLst/>
          </a:prstGeom>
          <a:solidFill>
            <a:srgbClr val="0F090B"/>
          </a:solidFill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</a:rPr>
              <a:t>스케치 코드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DFD4ED-C66B-4F74-A54C-E22E35BE843B}"/>
              </a:ext>
            </a:extLst>
          </p:cNvPr>
          <p:cNvSpPr txBox="1"/>
          <p:nvPr/>
        </p:nvSpPr>
        <p:spPr>
          <a:xfrm>
            <a:off x="385894" y="1132514"/>
            <a:ext cx="571010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en-US" altLang="ko-KR" sz="1000" dirty="0">
                <a:solidFill>
                  <a:schemeClr val="bg1"/>
                </a:solidFill>
              </a:rPr>
              <a:t>void setup()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</a:t>
            </a:r>
            <a:r>
              <a:rPr lang="en-US" altLang="ko-KR" sz="1000" dirty="0" err="1">
                <a:solidFill>
                  <a:schemeClr val="bg1"/>
                </a:solidFill>
              </a:rPr>
              <a:t>pinMode</a:t>
            </a:r>
            <a:r>
              <a:rPr lang="en-US" altLang="ko-KR" sz="1000" dirty="0">
                <a:solidFill>
                  <a:schemeClr val="bg1"/>
                </a:solidFill>
              </a:rPr>
              <a:t>(led1, OUTPUT);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</a:t>
            </a:r>
            <a:r>
              <a:rPr lang="en-US" altLang="ko-KR" sz="1000" dirty="0" err="1">
                <a:solidFill>
                  <a:schemeClr val="bg1"/>
                </a:solidFill>
              </a:rPr>
              <a:t>pinMode</a:t>
            </a:r>
            <a:r>
              <a:rPr lang="en-US" altLang="ko-KR" sz="1000" dirty="0">
                <a:solidFill>
                  <a:schemeClr val="bg1"/>
                </a:solidFill>
              </a:rPr>
              <a:t>(led2, OUTPUT);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</a:t>
            </a:r>
            <a:r>
              <a:rPr lang="en-US" altLang="ko-KR" sz="1000" dirty="0" err="1">
                <a:solidFill>
                  <a:schemeClr val="bg1"/>
                </a:solidFill>
              </a:rPr>
              <a:t>pinMode</a:t>
            </a:r>
            <a:r>
              <a:rPr lang="en-US" altLang="ko-KR" sz="1000" dirty="0">
                <a:solidFill>
                  <a:schemeClr val="bg1"/>
                </a:solidFill>
              </a:rPr>
              <a:t>(led3, OUTPUT);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</a:t>
            </a:r>
            <a:r>
              <a:rPr lang="en-US" altLang="ko-KR" sz="1000" dirty="0" err="1">
                <a:solidFill>
                  <a:schemeClr val="bg1"/>
                </a:solidFill>
              </a:rPr>
              <a:t>pinMode</a:t>
            </a:r>
            <a:r>
              <a:rPr lang="en-US" altLang="ko-KR" sz="1000" dirty="0">
                <a:solidFill>
                  <a:schemeClr val="bg1"/>
                </a:solidFill>
              </a:rPr>
              <a:t>(led4, OUTPUT);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</a:t>
            </a:r>
            <a:r>
              <a:rPr lang="en-US" altLang="ko-KR" sz="1000" dirty="0" err="1">
                <a:solidFill>
                  <a:schemeClr val="bg1"/>
                </a:solidFill>
              </a:rPr>
              <a:t>pinMode</a:t>
            </a:r>
            <a:r>
              <a:rPr lang="en-US" altLang="ko-KR" sz="1000" dirty="0">
                <a:solidFill>
                  <a:schemeClr val="bg1"/>
                </a:solidFill>
              </a:rPr>
              <a:t>(led5, OUTPUT);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</a:t>
            </a:r>
            <a:r>
              <a:rPr lang="en-US" altLang="ko-KR" sz="1000" dirty="0" err="1">
                <a:solidFill>
                  <a:schemeClr val="bg1"/>
                </a:solidFill>
              </a:rPr>
              <a:t>pinMode</a:t>
            </a:r>
            <a:r>
              <a:rPr lang="en-US" altLang="ko-KR" sz="1000" dirty="0">
                <a:solidFill>
                  <a:schemeClr val="bg1"/>
                </a:solidFill>
              </a:rPr>
              <a:t>(</a:t>
            </a:r>
            <a:r>
              <a:rPr lang="en-US" altLang="ko-KR" sz="1000" dirty="0" err="1">
                <a:solidFill>
                  <a:schemeClr val="bg1"/>
                </a:solidFill>
              </a:rPr>
              <a:t>melodyPin</a:t>
            </a:r>
            <a:r>
              <a:rPr lang="en-US" altLang="ko-KR" sz="1000" dirty="0">
                <a:solidFill>
                  <a:schemeClr val="bg1"/>
                </a:solidFill>
              </a:rPr>
              <a:t>, OUTPUT);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</a:t>
            </a:r>
            <a:r>
              <a:rPr lang="en-US" altLang="ko-KR" sz="1000" dirty="0" err="1">
                <a:solidFill>
                  <a:schemeClr val="bg1"/>
                </a:solidFill>
              </a:rPr>
              <a:t>Serial.begin</a:t>
            </a:r>
            <a:r>
              <a:rPr lang="en-US" altLang="ko-KR" sz="1000" dirty="0">
                <a:solidFill>
                  <a:schemeClr val="bg1"/>
                </a:solidFill>
              </a:rPr>
              <a:t>(9600);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</a:t>
            </a:r>
            <a:r>
              <a:rPr lang="en-US" altLang="ko-KR" sz="1000" dirty="0" err="1">
                <a:solidFill>
                  <a:schemeClr val="bg1"/>
                </a:solidFill>
              </a:rPr>
              <a:t>mySerial.begin</a:t>
            </a:r>
            <a:r>
              <a:rPr lang="en-US" altLang="ko-KR" sz="1000" dirty="0">
                <a:solidFill>
                  <a:schemeClr val="bg1"/>
                </a:solidFill>
              </a:rPr>
              <a:t>(9600);</a:t>
            </a: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en-US" altLang="ko-KR" sz="1000" dirty="0">
                <a:solidFill>
                  <a:schemeClr val="bg1"/>
                </a:solidFill>
              </a:rPr>
              <a:t>}</a:t>
            </a: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en-US" altLang="ko-KR" sz="1000" dirty="0">
                <a:solidFill>
                  <a:schemeClr val="bg1"/>
                </a:solidFill>
              </a:rPr>
              <a:t>void loop()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char </a:t>
            </a:r>
            <a:r>
              <a:rPr lang="en-US" altLang="ko-KR" sz="1000" dirty="0" err="1">
                <a:solidFill>
                  <a:schemeClr val="bg1"/>
                </a:solidFill>
              </a:rPr>
              <a:t>ch</a:t>
            </a:r>
            <a:r>
              <a:rPr lang="en-US" altLang="ko-KR" sz="1000" dirty="0">
                <a:solidFill>
                  <a:schemeClr val="bg1"/>
                </a:solidFill>
              </a:rPr>
              <a:t> = </a:t>
            </a:r>
            <a:r>
              <a:rPr lang="en-US" altLang="ko-KR" sz="1000" dirty="0" err="1">
                <a:solidFill>
                  <a:schemeClr val="bg1"/>
                </a:solidFill>
              </a:rPr>
              <a:t>mySerial.read</a:t>
            </a:r>
            <a:r>
              <a:rPr lang="en-US" altLang="ko-KR" sz="1000" dirty="0">
                <a:solidFill>
                  <a:schemeClr val="bg1"/>
                </a:solidFill>
              </a:rPr>
              <a:t>();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if (</a:t>
            </a:r>
            <a:r>
              <a:rPr lang="en-US" altLang="ko-KR" sz="1000" dirty="0" err="1">
                <a:solidFill>
                  <a:schemeClr val="bg1"/>
                </a:solidFill>
              </a:rPr>
              <a:t>mySerial.available</a:t>
            </a:r>
            <a:r>
              <a:rPr lang="en-US" altLang="ko-KR" sz="1000" dirty="0">
                <a:solidFill>
                  <a:schemeClr val="bg1"/>
                </a:solidFill>
              </a:rPr>
              <a:t>())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</a:t>
            </a:r>
            <a:r>
              <a:rPr lang="en-US" altLang="ko-KR" sz="1000" dirty="0" err="1">
                <a:solidFill>
                  <a:schemeClr val="bg1"/>
                </a:solidFill>
              </a:rPr>
              <a:t>Serial.write</a:t>
            </a:r>
            <a:r>
              <a:rPr lang="en-US" altLang="ko-KR" sz="1000" dirty="0">
                <a:solidFill>
                  <a:schemeClr val="bg1"/>
                </a:solidFill>
              </a:rPr>
              <a:t>(</a:t>
            </a:r>
            <a:r>
              <a:rPr lang="en-US" altLang="ko-KR" sz="1000" dirty="0" err="1">
                <a:solidFill>
                  <a:schemeClr val="bg1"/>
                </a:solidFill>
              </a:rPr>
              <a:t>mySerial.read</a:t>
            </a:r>
            <a:r>
              <a:rPr lang="en-US" altLang="ko-KR" sz="1000" dirty="0">
                <a:solidFill>
                  <a:schemeClr val="bg1"/>
                </a:solidFill>
              </a:rPr>
              <a:t>());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}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315584-B2B1-487C-93D9-F88A3D4912E5}"/>
              </a:ext>
            </a:extLst>
          </p:cNvPr>
          <p:cNvSpPr txBox="1"/>
          <p:nvPr/>
        </p:nvSpPr>
        <p:spPr>
          <a:xfrm>
            <a:off x="6095997" y="1115735"/>
            <a:ext cx="571010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 </a:t>
            </a: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en-US" altLang="ko-KR" sz="1000" dirty="0">
                <a:solidFill>
                  <a:schemeClr val="bg1"/>
                </a:solidFill>
              </a:rPr>
              <a:t>if (</a:t>
            </a:r>
            <a:r>
              <a:rPr lang="en-US" altLang="ko-KR" sz="1000" dirty="0" err="1">
                <a:solidFill>
                  <a:schemeClr val="bg1"/>
                </a:solidFill>
              </a:rPr>
              <a:t>ch</a:t>
            </a:r>
            <a:r>
              <a:rPr lang="en-US" altLang="ko-KR" sz="1000" dirty="0">
                <a:solidFill>
                  <a:schemeClr val="bg1"/>
                </a:solidFill>
              </a:rPr>
              <a:t> == '1')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(led1,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delay(600);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(led1,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delay(800);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(led2,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delay(600);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(led2,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delay(800);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(led3,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delay(600);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(led3,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delay(800);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(led4,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delay(600);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(led4,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delay(800);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(led5,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delay(600);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(led5,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delay(800);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}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7687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CD7643-F1A8-4748-842A-64C925A14B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13" b="2245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B846A0FB-A750-4AED-AD0A-B016D66F2C62}"/>
              </a:ext>
            </a:extLst>
          </p:cNvPr>
          <p:cNvSpPr/>
          <p:nvPr/>
        </p:nvSpPr>
        <p:spPr>
          <a:xfrm>
            <a:off x="402669" y="1115735"/>
            <a:ext cx="11386657" cy="535322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CA97DA-1A6C-451D-AB9A-F2B5255BF16B}"/>
              </a:ext>
            </a:extLst>
          </p:cNvPr>
          <p:cNvSpPr txBox="1"/>
          <p:nvPr/>
        </p:nvSpPr>
        <p:spPr>
          <a:xfrm>
            <a:off x="872454" y="434307"/>
            <a:ext cx="2290195" cy="584775"/>
          </a:xfrm>
          <a:prstGeom prst="rect">
            <a:avLst/>
          </a:prstGeom>
          <a:solidFill>
            <a:srgbClr val="0F090B"/>
          </a:solidFill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</a:rPr>
              <a:t>스케치 코드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DFD4ED-C66B-4F74-A54C-E22E35BE843B}"/>
              </a:ext>
            </a:extLst>
          </p:cNvPr>
          <p:cNvSpPr txBox="1"/>
          <p:nvPr/>
        </p:nvSpPr>
        <p:spPr>
          <a:xfrm>
            <a:off x="385894" y="1132514"/>
            <a:ext cx="571010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en-US" altLang="ko-KR" sz="1000" dirty="0">
                <a:solidFill>
                  <a:schemeClr val="bg1"/>
                </a:solidFill>
              </a:rPr>
              <a:t>  </a:t>
            </a: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en-US" altLang="ko-KR" sz="1000" dirty="0">
                <a:solidFill>
                  <a:schemeClr val="bg1"/>
                </a:solidFill>
              </a:rPr>
              <a:t>if (</a:t>
            </a:r>
            <a:r>
              <a:rPr lang="en-US" altLang="ko-KR" sz="1000" dirty="0" err="1">
                <a:solidFill>
                  <a:schemeClr val="bg1"/>
                </a:solidFill>
              </a:rPr>
              <a:t>ch</a:t>
            </a:r>
            <a:r>
              <a:rPr lang="en-US" altLang="ko-KR" sz="1000" dirty="0">
                <a:solidFill>
                  <a:schemeClr val="bg1"/>
                </a:solidFill>
              </a:rPr>
              <a:t> == '2')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for (int 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 = 0; 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 &lt; 114; 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++) {</a:t>
            </a: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en-US" altLang="ko-KR" sz="1000" dirty="0">
                <a:solidFill>
                  <a:schemeClr val="bg1"/>
                </a:solidFill>
              </a:rPr>
              <a:t>      if (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 % 2 == 0)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(led1,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(led2,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(led3,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(led4,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(led5,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} else if (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 % 2 == 1)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(led1,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(led2,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(led3,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(led4,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(led5,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}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int </a:t>
            </a:r>
            <a:r>
              <a:rPr lang="en-US" altLang="ko-KR" sz="1000" dirty="0" err="1">
                <a:solidFill>
                  <a:schemeClr val="bg1"/>
                </a:solidFill>
              </a:rPr>
              <a:t>noteDuration</a:t>
            </a:r>
            <a:r>
              <a:rPr lang="en-US" altLang="ko-KR" sz="1000" dirty="0">
                <a:solidFill>
                  <a:schemeClr val="bg1"/>
                </a:solidFill>
              </a:rPr>
              <a:t> = 1000 / </a:t>
            </a:r>
            <a:r>
              <a:rPr lang="en-US" altLang="ko-KR" sz="1000" dirty="0" err="1">
                <a:solidFill>
                  <a:schemeClr val="bg1"/>
                </a:solidFill>
              </a:rPr>
              <a:t>noteDurations</a:t>
            </a:r>
            <a:r>
              <a:rPr lang="en-US" altLang="ko-KR" sz="1000" dirty="0">
                <a:solidFill>
                  <a:schemeClr val="bg1"/>
                </a:solidFill>
              </a:rPr>
              <a:t>[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];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tone(8, melody[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], </a:t>
            </a:r>
            <a:r>
              <a:rPr lang="en-US" altLang="ko-KR" sz="1000" dirty="0" err="1">
                <a:solidFill>
                  <a:schemeClr val="bg1"/>
                </a:solidFill>
              </a:rPr>
              <a:t>noteDuration</a:t>
            </a:r>
            <a:r>
              <a:rPr lang="en-US" altLang="ko-KR" sz="1000" dirty="0">
                <a:solidFill>
                  <a:schemeClr val="bg1"/>
                </a:solidFill>
              </a:rPr>
              <a:t>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int </a:t>
            </a:r>
            <a:r>
              <a:rPr lang="en-US" altLang="ko-KR" sz="1000" dirty="0" err="1">
                <a:solidFill>
                  <a:schemeClr val="bg1"/>
                </a:solidFill>
              </a:rPr>
              <a:t>pauseBetweenNotes</a:t>
            </a:r>
            <a:r>
              <a:rPr lang="en-US" altLang="ko-KR" sz="1000" dirty="0">
                <a:solidFill>
                  <a:schemeClr val="bg1"/>
                </a:solidFill>
              </a:rPr>
              <a:t> = </a:t>
            </a:r>
            <a:r>
              <a:rPr lang="en-US" altLang="ko-KR" sz="1000" dirty="0" err="1">
                <a:solidFill>
                  <a:schemeClr val="bg1"/>
                </a:solidFill>
              </a:rPr>
              <a:t>noteDuration</a:t>
            </a:r>
            <a:r>
              <a:rPr lang="en-US" altLang="ko-KR" sz="1000" dirty="0">
                <a:solidFill>
                  <a:schemeClr val="bg1"/>
                </a:solidFill>
              </a:rPr>
              <a:t> * 1.30;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delay(</a:t>
            </a:r>
            <a:r>
              <a:rPr lang="en-US" altLang="ko-KR" sz="1000" dirty="0" err="1">
                <a:solidFill>
                  <a:schemeClr val="bg1"/>
                </a:solidFill>
              </a:rPr>
              <a:t>pauseBetweenNotes</a:t>
            </a:r>
            <a:r>
              <a:rPr lang="en-US" altLang="ko-KR" sz="1000" dirty="0">
                <a:solidFill>
                  <a:schemeClr val="bg1"/>
                </a:solidFill>
              </a:rPr>
              <a:t>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</a:t>
            </a:r>
            <a:r>
              <a:rPr lang="en-US" altLang="ko-KR" sz="1000" dirty="0" err="1">
                <a:solidFill>
                  <a:schemeClr val="bg1"/>
                </a:solidFill>
              </a:rPr>
              <a:t>noTone</a:t>
            </a:r>
            <a:r>
              <a:rPr lang="en-US" altLang="ko-KR" sz="1000" dirty="0">
                <a:solidFill>
                  <a:schemeClr val="bg1"/>
                </a:solidFill>
              </a:rPr>
              <a:t>(8);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}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}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if (</a:t>
            </a:r>
            <a:r>
              <a:rPr lang="en-US" altLang="ko-KR" sz="1000" dirty="0" err="1">
                <a:solidFill>
                  <a:schemeClr val="bg1"/>
                </a:solidFill>
              </a:rPr>
              <a:t>ch</a:t>
            </a:r>
            <a:r>
              <a:rPr lang="en-US" altLang="ko-KR" sz="1000" dirty="0">
                <a:solidFill>
                  <a:schemeClr val="bg1"/>
                </a:solidFill>
              </a:rPr>
              <a:t> == '3')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for (int 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 = 0; 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 &lt; 169; 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++) {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315584-B2B1-487C-93D9-F88A3D4912E5}"/>
              </a:ext>
            </a:extLst>
          </p:cNvPr>
          <p:cNvSpPr txBox="1"/>
          <p:nvPr/>
        </p:nvSpPr>
        <p:spPr>
          <a:xfrm>
            <a:off x="6095997" y="1115735"/>
            <a:ext cx="5710106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en-US" altLang="ko-KR" sz="1000" dirty="0">
                <a:solidFill>
                  <a:schemeClr val="bg1"/>
                </a:solidFill>
              </a:rPr>
              <a:t>      if (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 % 3 == 0)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(led1,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(led2,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(led3,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(led4,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(led5,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delay(200);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(led1,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(led2,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(led3,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(led4,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(led5,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} else if (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 % 3 == 1)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(led1,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(led2,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(led3,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(led4,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(led5,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} else if (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 % 3 == 2)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(led1,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(led2,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(led3,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(led4,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(led5,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}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int noteDuration2 = 1000 / noteDurations2[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];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tone(8, melody2[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], noteDuration2);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int </a:t>
            </a:r>
            <a:r>
              <a:rPr lang="en-US" altLang="ko-KR" sz="1000" dirty="0" err="1">
                <a:solidFill>
                  <a:schemeClr val="bg1"/>
                </a:solidFill>
              </a:rPr>
              <a:t>pauseBetweenNotes</a:t>
            </a:r>
            <a:r>
              <a:rPr lang="en-US" altLang="ko-KR" sz="1000" dirty="0">
                <a:solidFill>
                  <a:schemeClr val="bg1"/>
                </a:solidFill>
              </a:rPr>
              <a:t> = noteDuration2 * 1.30;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delay(</a:t>
            </a:r>
            <a:r>
              <a:rPr lang="en-US" altLang="ko-KR" sz="1000" dirty="0" err="1">
                <a:solidFill>
                  <a:schemeClr val="bg1"/>
                </a:solidFill>
              </a:rPr>
              <a:t>pauseBetweenNotes</a:t>
            </a:r>
            <a:r>
              <a:rPr lang="en-US" altLang="ko-KR" sz="1000" dirty="0">
                <a:solidFill>
                  <a:schemeClr val="bg1"/>
                </a:solidFill>
              </a:rPr>
              <a:t>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</a:t>
            </a:r>
            <a:r>
              <a:rPr lang="en-US" altLang="ko-KR" sz="1000" dirty="0" err="1">
                <a:solidFill>
                  <a:schemeClr val="bg1"/>
                </a:solidFill>
              </a:rPr>
              <a:t>noTone</a:t>
            </a:r>
            <a:r>
              <a:rPr lang="en-US" altLang="ko-KR" sz="1000" dirty="0">
                <a:solidFill>
                  <a:schemeClr val="bg1"/>
                </a:solidFill>
              </a:rPr>
              <a:t>(8);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}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}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8484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CD7643-F1A8-4748-842A-64C925A14B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13" b="2245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B846A0FB-A750-4AED-AD0A-B016D66F2C62}"/>
              </a:ext>
            </a:extLst>
          </p:cNvPr>
          <p:cNvSpPr/>
          <p:nvPr/>
        </p:nvSpPr>
        <p:spPr>
          <a:xfrm>
            <a:off x="402669" y="1115735"/>
            <a:ext cx="11386657" cy="535322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CA97DA-1A6C-451D-AB9A-F2B5255BF16B}"/>
              </a:ext>
            </a:extLst>
          </p:cNvPr>
          <p:cNvSpPr txBox="1"/>
          <p:nvPr/>
        </p:nvSpPr>
        <p:spPr>
          <a:xfrm>
            <a:off x="872454" y="434307"/>
            <a:ext cx="2290195" cy="584775"/>
          </a:xfrm>
          <a:prstGeom prst="rect">
            <a:avLst/>
          </a:prstGeom>
          <a:solidFill>
            <a:srgbClr val="0F090B"/>
          </a:solidFill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</a:rPr>
              <a:t>스케치 코드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DFD4ED-C66B-4F74-A54C-E22E35BE843B}"/>
              </a:ext>
            </a:extLst>
          </p:cNvPr>
          <p:cNvSpPr txBox="1"/>
          <p:nvPr/>
        </p:nvSpPr>
        <p:spPr>
          <a:xfrm>
            <a:off x="385894" y="1132514"/>
            <a:ext cx="5710106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 </a:t>
            </a: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en-US" altLang="ko-KR" sz="1000" dirty="0">
                <a:solidFill>
                  <a:schemeClr val="bg1"/>
                </a:solidFill>
              </a:rPr>
              <a:t>if (</a:t>
            </a:r>
            <a:r>
              <a:rPr lang="en-US" altLang="ko-KR" sz="1000" dirty="0" err="1">
                <a:solidFill>
                  <a:schemeClr val="bg1"/>
                </a:solidFill>
              </a:rPr>
              <a:t>ch</a:t>
            </a:r>
            <a:r>
              <a:rPr lang="en-US" altLang="ko-KR" sz="1000" dirty="0">
                <a:solidFill>
                  <a:schemeClr val="bg1"/>
                </a:solidFill>
              </a:rPr>
              <a:t> == '4')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for (int 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 = 0; 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 &lt; 169; 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++) {</a:t>
            </a: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en-US" altLang="ko-KR" sz="1000" dirty="0">
                <a:solidFill>
                  <a:schemeClr val="bg1"/>
                </a:solidFill>
              </a:rPr>
              <a:t>      if (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 % 10 == 0)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(led1,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} else if (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 % 10 == 1)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(led2,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} else if (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 % 10 == 2)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(led3,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} else if (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 % 10 == 3)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(led4,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} else if (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 % 10 == 4)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(led5,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} else if (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 % 10 == 5)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(led5,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} else if (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 % 10 == 6)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(led4,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} else if (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 % 10 == 7)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(led3,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} else if (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 % 10 == 8)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(led2,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} else if (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 % 10 == 9)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(led1,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}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315584-B2B1-487C-93D9-F88A3D4912E5}"/>
              </a:ext>
            </a:extLst>
          </p:cNvPr>
          <p:cNvSpPr txBox="1"/>
          <p:nvPr/>
        </p:nvSpPr>
        <p:spPr>
          <a:xfrm>
            <a:off x="6095997" y="1115735"/>
            <a:ext cx="5710106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en-US" altLang="ko-KR" sz="1000" dirty="0">
                <a:solidFill>
                  <a:schemeClr val="bg1"/>
                </a:solidFill>
              </a:rPr>
              <a:t>int noteDuration2 = 1000 / noteDurations2[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];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tone(8, melody2[</a:t>
            </a:r>
            <a:r>
              <a:rPr lang="en-US" altLang="ko-KR" sz="1000" dirty="0" err="1">
                <a:solidFill>
                  <a:schemeClr val="bg1"/>
                </a:solidFill>
              </a:rPr>
              <a:t>thisNote</a:t>
            </a:r>
            <a:r>
              <a:rPr lang="en-US" altLang="ko-KR" sz="1000" dirty="0">
                <a:solidFill>
                  <a:schemeClr val="bg1"/>
                </a:solidFill>
              </a:rPr>
              <a:t>], noteDuration2);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int </a:t>
            </a:r>
            <a:r>
              <a:rPr lang="en-US" altLang="ko-KR" sz="1000" dirty="0" err="1">
                <a:solidFill>
                  <a:schemeClr val="bg1"/>
                </a:solidFill>
              </a:rPr>
              <a:t>pauseBetweenNotes</a:t>
            </a:r>
            <a:r>
              <a:rPr lang="en-US" altLang="ko-KR" sz="1000" dirty="0">
                <a:solidFill>
                  <a:schemeClr val="bg1"/>
                </a:solidFill>
              </a:rPr>
              <a:t> = noteDuration2 * 1.30;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delay(</a:t>
            </a:r>
            <a:r>
              <a:rPr lang="en-US" altLang="ko-KR" sz="1000" dirty="0" err="1">
                <a:solidFill>
                  <a:schemeClr val="bg1"/>
                </a:solidFill>
              </a:rPr>
              <a:t>pauseBetweenNotes</a:t>
            </a:r>
            <a:r>
              <a:rPr lang="en-US" altLang="ko-KR" sz="1000" dirty="0">
                <a:solidFill>
                  <a:schemeClr val="bg1"/>
                </a:solidFill>
              </a:rPr>
              <a:t>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</a:t>
            </a:r>
            <a:r>
              <a:rPr lang="en-US" altLang="ko-KR" sz="1000" dirty="0" err="1">
                <a:solidFill>
                  <a:schemeClr val="bg1"/>
                </a:solidFill>
              </a:rPr>
              <a:t>noTone</a:t>
            </a:r>
            <a:r>
              <a:rPr lang="en-US" altLang="ko-KR" sz="1000" dirty="0">
                <a:solidFill>
                  <a:schemeClr val="bg1"/>
                </a:solidFill>
              </a:rPr>
              <a:t>(8);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}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(led1,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}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if (</a:t>
            </a:r>
            <a:r>
              <a:rPr lang="en-US" altLang="ko-KR" sz="1000" dirty="0" err="1">
                <a:solidFill>
                  <a:schemeClr val="bg1"/>
                </a:solidFill>
              </a:rPr>
              <a:t>ch</a:t>
            </a:r>
            <a:r>
              <a:rPr lang="en-US" altLang="ko-KR" sz="1000" dirty="0">
                <a:solidFill>
                  <a:schemeClr val="bg1"/>
                </a:solidFill>
              </a:rPr>
              <a:t> == '0')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for (int </a:t>
            </a:r>
            <a:r>
              <a:rPr lang="en-US" altLang="ko-KR" sz="1000" dirty="0" err="1">
                <a:solidFill>
                  <a:schemeClr val="bg1"/>
                </a:solidFill>
              </a:rPr>
              <a:t>i</a:t>
            </a:r>
            <a:r>
              <a:rPr lang="en-US" altLang="ko-KR" sz="1000" dirty="0">
                <a:solidFill>
                  <a:schemeClr val="bg1"/>
                </a:solidFill>
              </a:rPr>
              <a:t> = 0; </a:t>
            </a:r>
            <a:r>
              <a:rPr lang="en-US" altLang="ko-KR" sz="1000" dirty="0" err="1">
                <a:solidFill>
                  <a:schemeClr val="bg1"/>
                </a:solidFill>
              </a:rPr>
              <a:t>i</a:t>
            </a:r>
            <a:r>
              <a:rPr lang="en-US" altLang="ko-KR" sz="1000" dirty="0">
                <a:solidFill>
                  <a:schemeClr val="bg1"/>
                </a:solidFill>
              </a:rPr>
              <a:t> &lt; 10; </a:t>
            </a:r>
            <a:r>
              <a:rPr lang="en-US" altLang="ko-KR" sz="1000" dirty="0" err="1">
                <a:solidFill>
                  <a:schemeClr val="bg1"/>
                </a:solidFill>
              </a:rPr>
              <a:t>i</a:t>
            </a:r>
            <a:r>
              <a:rPr lang="en-US" altLang="ko-KR" sz="1000" dirty="0">
                <a:solidFill>
                  <a:schemeClr val="bg1"/>
                </a:solidFill>
              </a:rPr>
              <a:t>++)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(led1,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delay(600);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(led2,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delay(600);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(led3,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delay(600);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(led4,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delay(600);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(led5, HIGH);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delay(800);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(led5,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delay(600);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(led4,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delay(600);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(led3,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delay(600);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(led2,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delay(600);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</a:t>
            </a:r>
            <a:r>
              <a:rPr lang="en-US" altLang="ko-KR" sz="1000" dirty="0" err="1">
                <a:solidFill>
                  <a:schemeClr val="bg1"/>
                </a:solidFill>
              </a:rPr>
              <a:t>digitalWrite</a:t>
            </a:r>
            <a:r>
              <a:rPr lang="en-US" altLang="ko-KR" sz="1000" dirty="0">
                <a:solidFill>
                  <a:schemeClr val="bg1"/>
                </a:solidFill>
              </a:rPr>
              <a:t>(led1, LOW);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  delay(800);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  }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}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}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0006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022D41-BAF7-47DC-9F66-519E9945AA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613" b="2245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4EDEBAF-B79D-4ABD-B469-45699ACD145C}"/>
              </a:ext>
            </a:extLst>
          </p:cNvPr>
          <p:cNvSpPr txBox="1"/>
          <p:nvPr/>
        </p:nvSpPr>
        <p:spPr>
          <a:xfrm>
            <a:off x="461541" y="443285"/>
            <a:ext cx="105796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highlight>
                  <a:srgbClr val="0F090B"/>
                </a:highlight>
              </a:rPr>
              <a:t>실행결과</a:t>
            </a:r>
            <a:endParaRPr lang="en-US" altLang="ko-KR" sz="2400" dirty="0">
              <a:solidFill>
                <a:schemeClr val="bg1"/>
              </a:solidFill>
            </a:endParaRPr>
          </a:p>
        </p:txBody>
      </p:sp>
      <p:pic>
        <p:nvPicPr>
          <p:cNvPr id="2" name="KakaoTalk_20201220_232605222">
            <a:hlinkClick r:id="" action="ppaction://media"/>
            <a:extLst>
              <a:ext uri="{FF2B5EF4-FFF2-40B4-BE49-F238E27FC236}">
                <a16:creationId xmlns:a16="http://schemas.microsoft.com/office/drawing/2014/main" id="{D2AFA415-B69D-4E9D-BB71-33EBA2DD98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03059" y="966505"/>
            <a:ext cx="9385877" cy="531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057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3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CD7643-F1A8-4748-842A-64C925A14B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13" b="2245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E592619-9E38-4C67-B5B9-674C5529FFEF}"/>
              </a:ext>
            </a:extLst>
          </p:cNvPr>
          <p:cNvSpPr txBox="1"/>
          <p:nvPr/>
        </p:nvSpPr>
        <p:spPr>
          <a:xfrm>
            <a:off x="1163271" y="2705725"/>
            <a:ext cx="986545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800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감사합니다</a:t>
            </a:r>
            <a:r>
              <a:rPr lang="en-US" altLang="ko-KR" sz="8800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!</a:t>
            </a:r>
            <a:endParaRPr lang="ko-KR" altLang="en-US" sz="8800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9322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022D41-BAF7-47DC-9F66-519E9945AA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13" b="2245"/>
          <a:stretch/>
        </p:blipFill>
        <p:spPr>
          <a:xfrm>
            <a:off x="67123" y="0"/>
            <a:ext cx="12191999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B47E2AB-67FB-47DD-BA57-8C65ED62C3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4185" y="92044"/>
            <a:ext cx="6470692" cy="1229306"/>
          </a:xfrm>
        </p:spPr>
        <p:txBody>
          <a:bodyPr>
            <a:normAutofit/>
          </a:bodyPr>
          <a:lstStyle/>
          <a:p>
            <a:pPr algn="ctr"/>
            <a:r>
              <a:rPr lang="ko-KR" altLang="en-US" sz="5400" dirty="0" err="1">
                <a:solidFill>
                  <a:schemeClr val="tx1"/>
                </a:solidFill>
              </a:rPr>
              <a:t>팀명</a:t>
            </a:r>
            <a:r>
              <a:rPr lang="ko-KR" altLang="en-US" sz="5400" dirty="0">
                <a:solidFill>
                  <a:schemeClr val="tx1"/>
                </a:solidFill>
              </a:rPr>
              <a:t> </a:t>
            </a:r>
            <a:r>
              <a:rPr lang="en-US" altLang="ko-KR" sz="5400" dirty="0">
                <a:solidFill>
                  <a:schemeClr val="tx1"/>
                </a:solidFill>
              </a:rPr>
              <a:t>: BJM</a:t>
            </a:r>
            <a:endParaRPr lang="ko-KR" altLang="en-US" sz="5400" dirty="0">
              <a:solidFill>
                <a:schemeClr val="tx1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1DCF9A9-ADFE-48B7-BD18-EE9D5441F2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23372" y="1321350"/>
            <a:ext cx="5201505" cy="605256"/>
          </a:xfrm>
        </p:spPr>
        <p:txBody>
          <a:bodyPr>
            <a:normAutofit/>
          </a:bodyPr>
          <a:lstStyle/>
          <a:p>
            <a:pPr algn="ctr"/>
            <a:r>
              <a:rPr lang="ko-KR" altLang="en-US" dirty="0"/>
              <a:t>조원 </a:t>
            </a:r>
            <a:r>
              <a:rPr lang="en-US" altLang="ko-KR" dirty="0"/>
              <a:t>: </a:t>
            </a:r>
            <a:r>
              <a:rPr lang="ko-KR" altLang="en-US" dirty="0"/>
              <a:t>백재민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132F04-03B8-4BD7-A308-6B1A3D5EBEFF}"/>
              </a:ext>
            </a:extLst>
          </p:cNvPr>
          <p:cNvSpPr txBox="1"/>
          <p:nvPr/>
        </p:nvSpPr>
        <p:spPr>
          <a:xfrm>
            <a:off x="586596" y="759125"/>
            <a:ext cx="657332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</a:rPr>
              <a:t>목차</a:t>
            </a:r>
            <a:endParaRPr lang="en-US" altLang="ko-KR" sz="2400" dirty="0">
              <a:solidFill>
                <a:schemeClr val="bg1"/>
              </a:solidFill>
            </a:endParaRPr>
          </a:p>
          <a:p>
            <a:endParaRPr lang="en-US" altLang="ko-KR" sz="2400" dirty="0">
              <a:solidFill>
                <a:schemeClr val="bg1"/>
              </a:solidFill>
            </a:endParaRPr>
          </a:p>
          <a:p>
            <a:r>
              <a:rPr lang="en-US" altLang="ko-KR" sz="2400" dirty="0">
                <a:solidFill>
                  <a:schemeClr val="bg1"/>
                </a:solidFill>
              </a:rPr>
              <a:t>1) </a:t>
            </a:r>
            <a:r>
              <a:rPr lang="ko-KR" altLang="en-US" sz="2400" dirty="0">
                <a:solidFill>
                  <a:schemeClr val="bg1"/>
                </a:solidFill>
              </a:rPr>
              <a:t>프로젝트 소개</a:t>
            </a:r>
            <a:endParaRPr lang="en-US" altLang="ko-KR" sz="2400" dirty="0">
              <a:solidFill>
                <a:schemeClr val="bg1"/>
              </a:solidFill>
            </a:endParaRPr>
          </a:p>
          <a:p>
            <a:endParaRPr lang="en-US" altLang="ko-KR" sz="2400" dirty="0">
              <a:solidFill>
                <a:schemeClr val="bg1"/>
              </a:solidFill>
            </a:endParaRPr>
          </a:p>
          <a:p>
            <a:r>
              <a:rPr lang="en-US" altLang="ko-KR" sz="2400" dirty="0">
                <a:solidFill>
                  <a:schemeClr val="bg1"/>
                </a:solidFill>
              </a:rPr>
              <a:t>2) </a:t>
            </a:r>
            <a:r>
              <a:rPr lang="ko-KR" altLang="en-US" sz="2400" dirty="0">
                <a:solidFill>
                  <a:schemeClr val="bg1"/>
                </a:solidFill>
              </a:rPr>
              <a:t>필요 부품소개</a:t>
            </a:r>
            <a:endParaRPr lang="en-US" altLang="ko-KR" sz="2400" dirty="0">
              <a:solidFill>
                <a:schemeClr val="bg1"/>
              </a:solidFill>
            </a:endParaRPr>
          </a:p>
          <a:p>
            <a:endParaRPr lang="en-US" altLang="ko-KR" sz="2400" dirty="0">
              <a:solidFill>
                <a:schemeClr val="bg1"/>
              </a:solidFill>
            </a:endParaRPr>
          </a:p>
          <a:p>
            <a:r>
              <a:rPr lang="en-US" altLang="ko-KR" sz="2400" dirty="0">
                <a:solidFill>
                  <a:schemeClr val="bg1"/>
                </a:solidFill>
              </a:rPr>
              <a:t>3) </a:t>
            </a:r>
            <a:r>
              <a:rPr lang="ko-KR" altLang="en-US" sz="2400" dirty="0">
                <a:solidFill>
                  <a:schemeClr val="bg1"/>
                </a:solidFill>
              </a:rPr>
              <a:t>배선도</a:t>
            </a:r>
            <a:endParaRPr lang="en-US" altLang="ko-KR" sz="2400" dirty="0">
              <a:solidFill>
                <a:schemeClr val="bg1"/>
              </a:solidFill>
            </a:endParaRPr>
          </a:p>
          <a:p>
            <a:endParaRPr lang="en-US" altLang="ko-KR" sz="2400" dirty="0">
              <a:solidFill>
                <a:schemeClr val="bg1"/>
              </a:solidFill>
            </a:endParaRPr>
          </a:p>
          <a:p>
            <a:r>
              <a:rPr lang="en-US" altLang="ko-KR" sz="2400" dirty="0">
                <a:solidFill>
                  <a:schemeClr val="bg1"/>
                </a:solidFill>
              </a:rPr>
              <a:t>4) </a:t>
            </a:r>
            <a:r>
              <a:rPr lang="ko-KR" altLang="en-US" sz="2400" dirty="0">
                <a:solidFill>
                  <a:schemeClr val="bg1"/>
                </a:solidFill>
              </a:rPr>
              <a:t>회로도</a:t>
            </a:r>
            <a:endParaRPr lang="en-US" altLang="ko-KR" sz="2400" dirty="0">
              <a:solidFill>
                <a:schemeClr val="bg1"/>
              </a:solidFill>
            </a:endParaRPr>
          </a:p>
          <a:p>
            <a:endParaRPr lang="en-US" altLang="ko-KR" sz="2400" dirty="0">
              <a:solidFill>
                <a:schemeClr val="bg1"/>
              </a:solidFill>
            </a:endParaRPr>
          </a:p>
          <a:p>
            <a:r>
              <a:rPr lang="en-US" altLang="ko-KR" sz="2400" dirty="0">
                <a:solidFill>
                  <a:schemeClr val="bg1"/>
                </a:solidFill>
              </a:rPr>
              <a:t>5) </a:t>
            </a:r>
            <a:r>
              <a:rPr lang="ko-KR" altLang="en-US" sz="2400" dirty="0">
                <a:solidFill>
                  <a:schemeClr val="bg1"/>
                </a:solidFill>
              </a:rPr>
              <a:t>스케치 소스</a:t>
            </a:r>
            <a:endParaRPr lang="en-US" altLang="ko-KR" sz="2400" dirty="0">
              <a:solidFill>
                <a:schemeClr val="bg1"/>
              </a:solidFill>
            </a:endParaRPr>
          </a:p>
          <a:p>
            <a:endParaRPr lang="en-US" altLang="ko-KR" sz="2400" dirty="0">
              <a:solidFill>
                <a:schemeClr val="bg1"/>
              </a:solidFill>
            </a:endParaRPr>
          </a:p>
          <a:p>
            <a:r>
              <a:rPr lang="en-US" altLang="ko-KR" sz="2400">
                <a:solidFill>
                  <a:schemeClr val="bg1"/>
                </a:solidFill>
              </a:rPr>
              <a:t>6) </a:t>
            </a:r>
            <a:r>
              <a:rPr lang="ko-KR" altLang="en-US" sz="2400">
                <a:solidFill>
                  <a:schemeClr val="bg1"/>
                </a:solidFill>
              </a:rPr>
              <a:t>영상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259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022D41-BAF7-47DC-9F66-519E9945AA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13" b="2245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4EDEBAF-B79D-4ABD-B469-45699ACD145C}"/>
              </a:ext>
            </a:extLst>
          </p:cNvPr>
          <p:cNvSpPr txBox="1"/>
          <p:nvPr/>
        </p:nvSpPr>
        <p:spPr>
          <a:xfrm>
            <a:off x="941832" y="923544"/>
            <a:ext cx="10579608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highlight>
                  <a:srgbClr val="0F090B"/>
                </a:highlight>
              </a:rPr>
              <a:t>프로젝트 소개</a:t>
            </a:r>
            <a:endParaRPr lang="en-US" altLang="ko-KR" sz="2800" b="1" dirty="0">
              <a:solidFill>
                <a:schemeClr val="bg1"/>
              </a:solidFill>
              <a:highlight>
                <a:srgbClr val="0F090B"/>
              </a:highlight>
            </a:endParaRPr>
          </a:p>
          <a:p>
            <a:endParaRPr lang="en-US" altLang="ko-KR" sz="2800" b="1" dirty="0">
              <a:solidFill>
                <a:schemeClr val="bg1"/>
              </a:solidFill>
            </a:endParaRPr>
          </a:p>
          <a:p>
            <a:r>
              <a:rPr lang="en-US" altLang="ko-KR" sz="2800" b="1" dirty="0">
                <a:solidFill>
                  <a:schemeClr val="bg1"/>
                </a:solidFill>
              </a:rPr>
              <a:t>-</a:t>
            </a:r>
            <a:r>
              <a:rPr lang="ko-KR" altLang="en-US" sz="2800" b="1" dirty="0">
                <a:solidFill>
                  <a:schemeClr val="bg1"/>
                </a:solidFill>
              </a:rPr>
              <a:t>크리스마스 </a:t>
            </a:r>
            <a:r>
              <a:rPr lang="ko-KR" altLang="en-US" sz="2800" b="1" dirty="0" err="1">
                <a:solidFill>
                  <a:schemeClr val="bg1"/>
                </a:solidFill>
              </a:rPr>
              <a:t>무드등</a:t>
            </a:r>
            <a:r>
              <a:rPr lang="en-US" altLang="ko-KR" sz="2800" b="1" dirty="0">
                <a:solidFill>
                  <a:schemeClr val="bg1"/>
                </a:solidFill>
              </a:rPr>
              <a:t>- 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sz="2400" dirty="0" err="1">
                <a:solidFill>
                  <a:schemeClr val="bg1"/>
                </a:solidFill>
              </a:rPr>
              <a:t>아두이노와</a:t>
            </a:r>
            <a:r>
              <a:rPr lang="ko-KR" altLang="en-US" sz="2400" dirty="0">
                <a:solidFill>
                  <a:schemeClr val="bg1"/>
                </a:solidFill>
              </a:rPr>
              <a:t> 스마트폰을 블루투스 통신으로 연결한 뒤 앱을 통하여 특정 값을 입력하면 </a:t>
            </a:r>
            <a:r>
              <a:rPr lang="ko-KR" altLang="en-US" sz="2400" dirty="0" err="1">
                <a:solidFill>
                  <a:schemeClr val="bg1"/>
                </a:solidFill>
              </a:rPr>
              <a:t>수동부저를</a:t>
            </a:r>
            <a:r>
              <a:rPr lang="ko-KR" altLang="en-US" sz="2400" dirty="0">
                <a:solidFill>
                  <a:schemeClr val="bg1"/>
                </a:solidFill>
              </a:rPr>
              <a:t> 통하여 크리스마스 </a:t>
            </a:r>
            <a:r>
              <a:rPr lang="ko-KR" altLang="en-US" sz="2400" dirty="0" err="1">
                <a:solidFill>
                  <a:schemeClr val="bg1"/>
                </a:solidFill>
              </a:rPr>
              <a:t>캐롤송을</a:t>
            </a:r>
            <a:r>
              <a:rPr lang="ko-KR" altLang="en-US" sz="2400" dirty="0">
                <a:solidFill>
                  <a:schemeClr val="bg1"/>
                </a:solidFill>
              </a:rPr>
              <a:t> 출력하고 </a:t>
            </a:r>
            <a:r>
              <a:rPr lang="ko-KR" altLang="en-US" sz="2400" dirty="0" err="1">
                <a:solidFill>
                  <a:schemeClr val="bg1"/>
                </a:solidFill>
              </a:rPr>
              <a:t>캐롤송에</a:t>
            </a:r>
            <a:r>
              <a:rPr lang="ko-KR" altLang="en-US" sz="2400" dirty="0">
                <a:solidFill>
                  <a:schemeClr val="bg1"/>
                </a:solidFill>
              </a:rPr>
              <a:t> 맞춰 </a:t>
            </a:r>
            <a:r>
              <a:rPr lang="en-US" altLang="ko-KR" sz="2400" dirty="0">
                <a:solidFill>
                  <a:schemeClr val="bg1"/>
                </a:solidFill>
              </a:rPr>
              <a:t>LED</a:t>
            </a:r>
            <a:r>
              <a:rPr lang="ko-KR" altLang="en-US" sz="2400" dirty="0">
                <a:solidFill>
                  <a:schemeClr val="bg1"/>
                </a:solidFill>
              </a:rPr>
              <a:t>를 깜빡이게 하는 프로젝트 입니다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</a:p>
          <a:p>
            <a:endParaRPr lang="en-US" altLang="ko-KR" sz="2400" dirty="0">
              <a:solidFill>
                <a:schemeClr val="bg1"/>
              </a:solidFill>
            </a:endParaRPr>
          </a:p>
          <a:p>
            <a:r>
              <a:rPr lang="ko-KR" altLang="en-US" sz="2400" dirty="0" err="1">
                <a:solidFill>
                  <a:schemeClr val="bg1"/>
                </a:solidFill>
              </a:rPr>
              <a:t>캐롤송</a:t>
            </a:r>
            <a:r>
              <a:rPr lang="ko-KR" altLang="en-US" sz="2400" dirty="0">
                <a:solidFill>
                  <a:schemeClr val="bg1"/>
                </a:solidFill>
              </a:rPr>
              <a:t> 없이 </a:t>
            </a:r>
            <a:r>
              <a:rPr lang="ko-KR" altLang="en-US" sz="2400" dirty="0" err="1">
                <a:solidFill>
                  <a:schemeClr val="bg1"/>
                </a:solidFill>
              </a:rPr>
              <a:t>무드등으로도</a:t>
            </a:r>
            <a:r>
              <a:rPr lang="ko-KR" altLang="en-US" sz="2400" dirty="0">
                <a:solidFill>
                  <a:schemeClr val="bg1"/>
                </a:solidFill>
              </a:rPr>
              <a:t> </a:t>
            </a:r>
            <a:r>
              <a:rPr lang="ko-KR" altLang="en-US" sz="2400" dirty="0" err="1">
                <a:solidFill>
                  <a:schemeClr val="bg1"/>
                </a:solidFill>
              </a:rPr>
              <a:t>사용가능합니다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15190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DA67E15-96B9-4FF9-8BDA-E078764DE8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13" b="2245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9491593-16E4-42B6-9097-0F8E04DD7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0455" y="1328888"/>
            <a:ext cx="2331811" cy="152400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D7FC4A9-5B4B-4BD9-B997-A32DB0592F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2532" y="1328888"/>
            <a:ext cx="2115973" cy="152400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0BF94AE-2FC0-4E3B-ADD7-12A89575EF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9060" y="1328888"/>
            <a:ext cx="351534" cy="112634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A2DD89D-BDD2-486A-847B-B62F265500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14676" y="1328888"/>
            <a:ext cx="1608662" cy="117492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D7BFA60-1739-4B47-91EF-D4DA52A31CA0}"/>
              </a:ext>
            </a:extLst>
          </p:cNvPr>
          <p:cNvSpPr txBox="1"/>
          <p:nvPr/>
        </p:nvSpPr>
        <p:spPr>
          <a:xfrm>
            <a:off x="1924287" y="3111968"/>
            <a:ext cx="176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solidFill>
                  <a:schemeClr val="bg1"/>
                </a:solidFill>
                <a:highlight>
                  <a:srgbClr val="0000FF"/>
                </a:highlight>
              </a:rPr>
              <a:t>브레드</a:t>
            </a:r>
            <a:r>
              <a:rPr lang="ko-KR" altLang="en-US" dirty="0">
                <a:solidFill>
                  <a:schemeClr val="bg1"/>
                </a:solidFill>
                <a:highlight>
                  <a:srgbClr val="0000FF"/>
                </a:highlight>
              </a:rPr>
              <a:t> 보드 </a:t>
            </a:r>
            <a:r>
              <a:rPr lang="en-US" altLang="ko-KR" dirty="0">
                <a:solidFill>
                  <a:schemeClr val="bg1"/>
                </a:solidFill>
                <a:highlight>
                  <a:srgbClr val="0000FF"/>
                </a:highlight>
              </a:rPr>
              <a:t>x 2</a:t>
            </a:r>
            <a:endParaRPr lang="ko-KR" altLang="en-US" dirty="0">
              <a:solidFill>
                <a:schemeClr val="bg1"/>
              </a:solidFill>
              <a:highlight>
                <a:srgbClr val="0000FF"/>
              </a:highligh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3E376C-F3CF-4A3F-903F-188E79DA7DAF}"/>
              </a:ext>
            </a:extLst>
          </p:cNvPr>
          <p:cNvSpPr txBox="1"/>
          <p:nvPr/>
        </p:nvSpPr>
        <p:spPr>
          <a:xfrm>
            <a:off x="5183174" y="3111968"/>
            <a:ext cx="1111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solidFill>
                  <a:schemeClr val="bg1"/>
                </a:solidFill>
                <a:highlight>
                  <a:srgbClr val="0000FF"/>
                </a:highlight>
              </a:rPr>
              <a:t>아두이노</a:t>
            </a:r>
            <a:endParaRPr lang="ko-KR" altLang="en-US" dirty="0">
              <a:solidFill>
                <a:schemeClr val="bg1"/>
              </a:solidFill>
              <a:highlight>
                <a:srgbClr val="0000FF"/>
              </a:highligh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43FEAF-AC9D-449A-B1E8-CC0FFAE22F85}"/>
              </a:ext>
            </a:extLst>
          </p:cNvPr>
          <p:cNvSpPr txBox="1"/>
          <p:nvPr/>
        </p:nvSpPr>
        <p:spPr>
          <a:xfrm>
            <a:off x="6971161" y="3111968"/>
            <a:ext cx="1240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highlight>
                  <a:srgbClr val="0000FF"/>
                </a:highlight>
              </a:rPr>
              <a:t>저항 </a:t>
            </a:r>
            <a:r>
              <a:rPr lang="en-US" altLang="ko-KR" dirty="0">
                <a:solidFill>
                  <a:schemeClr val="bg1"/>
                </a:solidFill>
                <a:highlight>
                  <a:srgbClr val="0000FF"/>
                </a:highlight>
              </a:rPr>
              <a:t>330</a:t>
            </a:r>
            <a:r>
              <a:rPr lang="el-GR" altLang="ko-KR" dirty="0">
                <a:solidFill>
                  <a:schemeClr val="bg1"/>
                </a:solidFill>
                <a:highlight>
                  <a:srgbClr val="0000FF"/>
                </a:highlight>
              </a:rPr>
              <a:t>Ω</a:t>
            </a:r>
            <a:endParaRPr lang="ko-KR" altLang="en-US" dirty="0">
              <a:solidFill>
                <a:schemeClr val="bg1"/>
              </a:solidFill>
              <a:highlight>
                <a:srgbClr val="0000FF"/>
              </a:highlight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A1E540C-B301-456A-A106-5797B8676D48}"/>
              </a:ext>
            </a:extLst>
          </p:cNvPr>
          <p:cNvSpPr txBox="1"/>
          <p:nvPr/>
        </p:nvSpPr>
        <p:spPr>
          <a:xfrm>
            <a:off x="8763306" y="3113523"/>
            <a:ext cx="1111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  <a:highlight>
                  <a:srgbClr val="0000FF"/>
                </a:highlight>
              </a:rPr>
              <a:t>수동부저</a:t>
            </a:r>
            <a:endParaRPr lang="ko-KR" altLang="en-US" dirty="0">
              <a:solidFill>
                <a:schemeClr val="bg1"/>
              </a:solidFill>
              <a:highlight>
                <a:srgbClr val="0000FF"/>
              </a:highlight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11088D4A-206B-4CF2-B237-44426590B7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02859" y="1328888"/>
            <a:ext cx="665743" cy="157443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9EBBCD1-32FC-4AF6-838B-CAFCD9188763}"/>
              </a:ext>
            </a:extLst>
          </p:cNvPr>
          <p:cNvSpPr txBox="1"/>
          <p:nvPr/>
        </p:nvSpPr>
        <p:spPr>
          <a:xfrm>
            <a:off x="10372527" y="3113523"/>
            <a:ext cx="926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highlight>
                  <a:srgbClr val="0000FF"/>
                </a:highlight>
              </a:rPr>
              <a:t>HC-06</a:t>
            </a:r>
            <a:endParaRPr lang="ko-KR" altLang="en-US" dirty="0">
              <a:solidFill>
                <a:schemeClr val="bg1"/>
              </a:solidFill>
              <a:highlight>
                <a:srgbClr val="0000FF"/>
              </a:highlight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FC86B3D-F6DF-437E-9A27-01CEA0D4FC6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42930" y="3821873"/>
            <a:ext cx="438566" cy="1323391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75DD04F6-29D0-4169-81A8-C648D5C5E97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75069" y="3817182"/>
            <a:ext cx="479159" cy="1323392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6C310A5B-E4E6-493E-B4A7-9DCFB9B8F08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53063" y="3813875"/>
            <a:ext cx="460415" cy="1311015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6738ADB1-D372-40EE-B1A6-2504F4ECBF3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12313" y="3818564"/>
            <a:ext cx="443910" cy="1301635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4CBF3A04-3655-42E5-8342-3B3A08E113DC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t="-1" b="2444"/>
          <a:stretch/>
        </p:blipFill>
        <p:spPr>
          <a:xfrm>
            <a:off x="8255058" y="3813875"/>
            <a:ext cx="443910" cy="131101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950D65AE-66DE-4663-BE9B-511A417C502F}"/>
              </a:ext>
            </a:extLst>
          </p:cNvPr>
          <p:cNvSpPr txBox="1"/>
          <p:nvPr/>
        </p:nvSpPr>
        <p:spPr>
          <a:xfrm>
            <a:off x="3723763" y="5403188"/>
            <a:ext cx="10752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highlight>
                  <a:srgbClr val="0000FF"/>
                </a:highlight>
              </a:rPr>
              <a:t>LED </a:t>
            </a:r>
            <a:r>
              <a:rPr lang="ko-KR" altLang="en-US" sz="1200" dirty="0">
                <a:solidFill>
                  <a:schemeClr val="bg1"/>
                </a:solidFill>
                <a:highlight>
                  <a:srgbClr val="0000FF"/>
                </a:highlight>
              </a:rPr>
              <a:t>녹색 </a:t>
            </a:r>
            <a:r>
              <a:rPr lang="en-US" altLang="ko-KR" sz="1200" dirty="0">
                <a:solidFill>
                  <a:schemeClr val="bg1"/>
                </a:solidFill>
                <a:highlight>
                  <a:srgbClr val="0000FF"/>
                </a:highlight>
              </a:rPr>
              <a:t>x 2</a:t>
            </a:r>
            <a:endParaRPr lang="ko-KR" altLang="en-US" sz="1200" dirty="0">
              <a:solidFill>
                <a:schemeClr val="bg1"/>
              </a:solidFill>
              <a:highlight>
                <a:srgbClr val="0000FF"/>
              </a:highlight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4E7C9E-562B-4FDB-B56F-6171A2DA4E9B}"/>
              </a:ext>
            </a:extLst>
          </p:cNvPr>
          <p:cNvSpPr txBox="1"/>
          <p:nvPr/>
        </p:nvSpPr>
        <p:spPr>
          <a:xfrm>
            <a:off x="4777041" y="5403188"/>
            <a:ext cx="10752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highlight>
                  <a:srgbClr val="0000FF"/>
                </a:highlight>
              </a:rPr>
              <a:t>LED </a:t>
            </a:r>
            <a:r>
              <a:rPr lang="ko-KR" altLang="en-US" sz="1200" dirty="0">
                <a:solidFill>
                  <a:schemeClr val="bg1"/>
                </a:solidFill>
                <a:highlight>
                  <a:srgbClr val="0000FF"/>
                </a:highlight>
              </a:rPr>
              <a:t>흰색 </a:t>
            </a:r>
            <a:r>
              <a:rPr lang="en-US" altLang="ko-KR" sz="1200" dirty="0">
                <a:solidFill>
                  <a:schemeClr val="bg1"/>
                </a:solidFill>
                <a:highlight>
                  <a:srgbClr val="0000FF"/>
                </a:highlight>
              </a:rPr>
              <a:t>x 2</a:t>
            </a:r>
            <a:endParaRPr lang="ko-KR" altLang="en-US" sz="1200" dirty="0">
              <a:solidFill>
                <a:schemeClr val="bg1"/>
              </a:solidFill>
              <a:highlight>
                <a:srgbClr val="0000FF"/>
              </a:highlight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D5E45CB-BC89-451D-A0EB-2902FA6C47A5}"/>
              </a:ext>
            </a:extLst>
          </p:cNvPr>
          <p:cNvSpPr txBox="1"/>
          <p:nvPr/>
        </p:nvSpPr>
        <p:spPr>
          <a:xfrm>
            <a:off x="5845663" y="5403188"/>
            <a:ext cx="10752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highlight>
                  <a:srgbClr val="0000FF"/>
                </a:highlight>
              </a:rPr>
              <a:t>LED </a:t>
            </a:r>
            <a:r>
              <a:rPr lang="ko-KR" altLang="en-US" sz="1200" dirty="0">
                <a:solidFill>
                  <a:schemeClr val="bg1"/>
                </a:solidFill>
                <a:highlight>
                  <a:srgbClr val="0000FF"/>
                </a:highlight>
              </a:rPr>
              <a:t>빨강 </a:t>
            </a:r>
            <a:r>
              <a:rPr lang="en-US" altLang="ko-KR" sz="1200" dirty="0">
                <a:solidFill>
                  <a:schemeClr val="bg1"/>
                </a:solidFill>
                <a:highlight>
                  <a:srgbClr val="0000FF"/>
                </a:highlight>
              </a:rPr>
              <a:t>x 2</a:t>
            </a:r>
            <a:endParaRPr lang="ko-KR" altLang="en-US" sz="1200" dirty="0">
              <a:solidFill>
                <a:schemeClr val="bg1"/>
              </a:solidFill>
              <a:highlight>
                <a:srgbClr val="0000FF"/>
              </a:highlight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90177A-0D49-4B7E-9BD6-3489A4828FAB}"/>
              </a:ext>
            </a:extLst>
          </p:cNvPr>
          <p:cNvSpPr txBox="1"/>
          <p:nvPr/>
        </p:nvSpPr>
        <p:spPr>
          <a:xfrm>
            <a:off x="6892350" y="5403187"/>
            <a:ext cx="10752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highlight>
                  <a:srgbClr val="0000FF"/>
                </a:highlight>
              </a:rPr>
              <a:t>LED </a:t>
            </a:r>
            <a:r>
              <a:rPr lang="ko-KR" altLang="en-US" sz="1200" dirty="0">
                <a:solidFill>
                  <a:schemeClr val="bg1"/>
                </a:solidFill>
                <a:highlight>
                  <a:srgbClr val="0000FF"/>
                </a:highlight>
              </a:rPr>
              <a:t>노랑 </a:t>
            </a:r>
            <a:r>
              <a:rPr lang="en-US" altLang="ko-KR" sz="1200" dirty="0">
                <a:solidFill>
                  <a:schemeClr val="bg1"/>
                </a:solidFill>
                <a:highlight>
                  <a:srgbClr val="0000FF"/>
                </a:highlight>
              </a:rPr>
              <a:t>x 2</a:t>
            </a:r>
            <a:endParaRPr lang="ko-KR" altLang="en-US" sz="1200" dirty="0">
              <a:solidFill>
                <a:schemeClr val="bg1"/>
              </a:solidFill>
              <a:highlight>
                <a:srgbClr val="0000FF"/>
              </a:highlight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7D661AE-703C-41BC-83B7-565D66900191}"/>
              </a:ext>
            </a:extLst>
          </p:cNvPr>
          <p:cNvSpPr txBox="1"/>
          <p:nvPr/>
        </p:nvSpPr>
        <p:spPr>
          <a:xfrm>
            <a:off x="7939037" y="5403187"/>
            <a:ext cx="10752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highlight>
                  <a:srgbClr val="0000FF"/>
                </a:highlight>
              </a:rPr>
              <a:t>LED </a:t>
            </a:r>
            <a:r>
              <a:rPr lang="ko-KR" altLang="en-US" sz="1200" dirty="0">
                <a:solidFill>
                  <a:schemeClr val="bg1"/>
                </a:solidFill>
                <a:highlight>
                  <a:srgbClr val="0000FF"/>
                </a:highlight>
              </a:rPr>
              <a:t>파랑 </a:t>
            </a:r>
            <a:r>
              <a:rPr lang="en-US" altLang="ko-KR" sz="1200" dirty="0">
                <a:solidFill>
                  <a:schemeClr val="bg1"/>
                </a:solidFill>
                <a:highlight>
                  <a:srgbClr val="0000FF"/>
                </a:highlight>
              </a:rPr>
              <a:t>x 2</a:t>
            </a:r>
            <a:endParaRPr lang="ko-KR" altLang="en-US" sz="1200" dirty="0">
              <a:solidFill>
                <a:schemeClr val="bg1"/>
              </a:solidFill>
              <a:highlight>
                <a:srgbClr val="0000FF"/>
              </a:highlight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CD0E2F7-C2B5-48EC-9929-45CB4EEBA0BC}"/>
              </a:ext>
            </a:extLst>
          </p:cNvPr>
          <p:cNvSpPr txBox="1"/>
          <p:nvPr/>
        </p:nvSpPr>
        <p:spPr>
          <a:xfrm>
            <a:off x="1036320" y="579080"/>
            <a:ext cx="1924994" cy="584775"/>
          </a:xfrm>
          <a:prstGeom prst="rect">
            <a:avLst/>
          </a:prstGeom>
          <a:solidFill>
            <a:srgbClr val="0F090B"/>
          </a:solidFill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</a:rPr>
              <a:t>필요 부품</a:t>
            </a:r>
          </a:p>
        </p:txBody>
      </p:sp>
    </p:spTree>
    <p:extLst>
      <p:ext uri="{BB962C8B-B14F-4D97-AF65-F5344CB8AC3E}">
        <p14:creationId xmlns:p14="http://schemas.microsoft.com/office/powerpoint/2010/main" val="2096935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CD7643-F1A8-4748-842A-64C925A14B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13" b="2245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6D5E67-4F3F-4604-8DCC-84D0E8662BCC}"/>
              </a:ext>
            </a:extLst>
          </p:cNvPr>
          <p:cNvSpPr txBox="1"/>
          <p:nvPr/>
        </p:nvSpPr>
        <p:spPr>
          <a:xfrm>
            <a:off x="163585" y="141919"/>
            <a:ext cx="1417740" cy="584775"/>
          </a:xfrm>
          <a:prstGeom prst="rect">
            <a:avLst/>
          </a:prstGeom>
          <a:solidFill>
            <a:srgbClr val="0F090B"/>
          </a:solidFill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</a:rPr>
              <a:t>배선도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0629D8E-F1AA-4A59-9C2D-4CBBDD38AC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325" y="726694"/>
            <a:ext cx="8300907" cy="5741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527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CD7643-F1A8-4748-842A-64C925A14B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13" b="2245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0E1FB0A-1090-4414-92ED-63997398A4AD}"/>
              </a:ext>
            </a:extLst>
          </p:cNvPr>
          <p:cNvSpPr txBox="1"/>
          <p:nvPr/>
        </p:nvSpPr>
        <p:spPr>
          <a:xfrm>
            <a:off x="872455" y="434307"/>
            <a:ext cx="1434518" cy="584775"/>
          </a:xfrm>
          <a:prstGeom prst="rect">
            <a:avLst/>
          </a:prstGeom>
          <a:solidFill>
            <a:srgbClr val="0F090B"/>
          </a:solidFill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</a:rPr>
              <a:t>회로도</a:t>
            </a:r>
            <a:endParaRPr lang="en-US" altLang="ko-KR" sz="3200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6092032-2FD5-4CF3-88F8-FBDDE366DF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973" y="1019082"/>
            <a:ext cx="6462213" cy="5526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071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CD7643-F1A8-4748-842A-64C925A14B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13" b="2245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B846A0FB-A750-4AED-AD0A-B016D66F2C62}"/>
              </a:ext>
            </a:extLst>
          </p:cNvPr>
          <p:cNvSpPr/>
          <p:nvPr/>
        </p:nvSpPr>
        <p:spPr>
          <a:xfrm>
            <a:off x="872453" y="1325370"/>
            <a:ext cx="2290195" cy="5226342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altLang="ko-KR" sz="1050" dirty="0"/>
              <a:t>/*************************</a:t>
            </a:r>
          </a:p>
          <a:p>
            <a:r>
              <a:rPr lang="it-IT" altLang="ko-KR" sz="1050" dirty="0"/>
              <a:t> *  Public Constants</a:t>
            </a:r>
          </a:p>
          <a:p>
            <a:r>
              <a:rPr lang="it-IT" altLang="ko-KR" sz="1050" dirty="0"/>
              <a:t> *  (pitches.h)</a:t>
            </a:r>
          </a:p>
          <a:p>
            <a:r>
              <a:rPr lang="it-IT" altLang="ko-KR" sz="1050" dirty="0"/>
              <a:t> *************************/</a:t>
            </a:r>
          </a:p>
          <a:p>
            <a:r>
              <a:rPr lang="it-IT" altLang="ko-KR" sz="1050" dirty="0"/>
              <a:t>#define NOTE_B0  31</a:t>
            </a:r>
          </a:p>
          <a:p>
            <a:r>
              <a:rPr lang="it-IT" altLang="ko-KR" sz="1050" dirty="0"/>
              <a:t>#define NOTE_C1  33</a:t>
            </a:r>
          </a:p>
          <a:p>
            <a:r>
              <a:rPr lang="it-IT" altLang="ko-KR" sz="1050" dirty="0"/>
              <a:t>#define NOTE_CS1 35</a:t>
            </a:r>
          </a:p>
          <a:p>
            <a:r>
              <a:rPr lang="it-IT" altLang="ko-KR" sz="1050" dirty="0"/>
              <a:t>#define NOTE_D1  37</a:t>
            </a:r>
          </a:p>
          <a:p>
            <a:r>
              <a:rPr lang="it-IT" altLang="ko-KR" sz="1050" dirty="0"/>
              <a:t>#define NOTE_DS1 39</a:t>
            </a:r>
          </a:p>
          <a:p>
            <a:r>
              <a:rPr lang="it-IT" altLang="ko-KR" sz="1050" dirty="0"/>
              <a:t>#define NOTE_E1  41</a:t>
            </a:r>
          </a:p>
          <a:p>
            <a:r>
              <a:rPr lang="it-IT" altLang="ko-KR" sz="1050" dirty="0"/>
              <a:t>#define NOTE_F1  44</a:t>
            </a:r>
          </a:p>
          <a:p>
            <a:r>
              <a:rPr lang="it-IT" altLang="ko-KR" sz="1050" dirty="0"/>
              <a:t>#define NOTE_FS1 46</a:t>
            </a:r>
          </a:p>
          <a:p>
            <a:r>
              <a:rPr lang="it-IT" altLang="ko-KR" sz="1050" dirty="0"/>
              <a:t>#define NOTE_G1  49</a:t>
            </a:r>
          </a:p>
          <a:p>
            <a:r>
              <a:rPr lang="it-IT" altLang="ko-KR" sz="1050" dirty="0"/>
              <a:t>#define NOTE_GS1 52</a:t>
            </a:r>
          </a:p>
          <a:p>
            <a:r>
              <a:rPr lang="it-IT" altLang="ko-KR" sz="1050" dirty="0"/>
              <a:t>#define NOTE_A1  55</a:t>
            </a:r>
          </a:p>
          <a:p>
            <a:r>
              <a:rPr lang="it-IT" altLang="ko-KR" sz="1050" dirty="0"/>
              <a:t>#define NOTE_AS1 58</a:t>
            </a:r>
          </a:p>
          <a:p>
            <a:r>
              <a:rPr lang="it-IT" altLang="ko-KR" sz="1050" dirty="0"/>
              <a:t>#define NOTE_B1  62</a:t>
            </a:r>
          </a:p>
          <a:p>
            <a:r>
              <a:rPr lang="it-IT" altLang="ko-KR" sz="1050" dirty="0"/>
              <a:t>#define NOTE_C2  65</a:t>
            </a:r>
          </a:p>
          <a:p>
            <a:r>
              <a:rPr lang="it-IT" altLang="ko-KR" sz="1050" dirty="0"/>
              <a:t>#define NOTE_CS2 69</a:t>
            </a:r>
          </a:p>
          <a:p>
            <a:r>
              <a:rPr lang="it-IT" altLang="ko-KR" sz="1050" dirty="0"/>
              <a:t>#define NOTE_D2  73</a:t>
            </a:r>
          </a:p>
          <a:p>
            <a:r>
              <a:rPr lang="it-IT" altLang="ko-KR" sz="1050" dirty="0"/>
              <a:t>#define NOTE_DS2 78</a:t>
            </a:r>
          </a:p>
          <a:p>
            <a:r>
              <a:rPr lang="it-IT" altLang="ko-KR" sz="1050" dirty="0"/>
              <a:t>#define NOTE_E2  82</a:t>
            </a:r>
          </a:p>
          <a:p>
            <a:r>
              <a:rPr lang="it-IT" altLang="ko-KR" sz="1050" dirty="0"/>
              <a:t>#define NOTE_F2  87</a:t>
            </a:r>
          </a:p>
          <a:p>
            <a:r>
              <a:rPr lang="it-IT" altLang="ko-KR" sz="1050" dirty="0"/>
              <a:t>#define NOTE_FS2 93</a:t>
            </a:r>
          </a:p>
          <a:p>
            <a:r>
              <a:rPr lang="it-IT" altLang="ko-KR" sz="1050" dirty="0"/>
              <a:t>#define NOTE_G2  98</a:t>
            </a:r>
          </a:p>
          <a:p>
            <a:r>
              <a:rPr lang="it-IT" altLang="ko-KR" sz="1050" dirty="0"/>
              <a:t>#define NOTE_GS2 104</a:t>
            </a:r>
          </a:p>
          <a:p>
            <a:r>
              <a:rPr lang="it-IT" altLang="ko-KR" sz="1050" dirty="0"/>
              <a:t>#define NOTE_A2  110</a:t>
            </a:r>
          </a:p>
          <a:p>
            <a:r>
              <a:rPr lang="it-IT" altLang="ko-KR" sz="1050" dirty="0"/>
              <a:t>#define NOTE_AS2 117</a:t>
            </a:r>
          </a:p>
          <a:p>
            <a:r>
              <a:rPr lang="it-IT" altLang="ko-KR" sz="1050" dirty="0"/>
              <a:t>#define NOTE_B2  123</a:t>
            </a:r>
          </a:p>
          <a:p>
            <a:r>
              <a:rPr lang="it-IT" altLang="ko-KR" sz="1050" dirty="0"/>
              <a:t>#define NOTE_C3  131</a:t>
            </a:r>
          </a:p>
          <a:p>
            <a:r>
              <a:rPr lang="it-IT" altLang="ko-KR" sz="1050" dirty="0"/>
              <a:t>#define NOTE_CS3 139</a:t>
            </a:r>
          </a:p>
          <a:p>
            <a:r>
              <a:rPr lang="it-IT" altLang="ko-KR" sz="1050" dirty="0"/>
              <a:t>#define NOTE_D3  147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CA97DA-1A6C-451D-AB9A-F2B5255BF16B}"/>
              </a:ext>
            </a:extLst>
          </p:cNvPr>
          <p:cNvSpPr txBox="1"/>
          <p:nvPr/>
        </p:nvSpPr>
        <p:spPr>
          <a:xfrm>
            <a:off x="872454" y="434307"/>
            <a:ext cx="2290195" cy="584775"/>
          </a:xfrm>
          <a:prstGeom prst="rect">
            <a:avLst/>
          </a:prstGeom>
          <a:solidFill>
            <a:srgbClr val="0F090B"/>
          </a:solidFill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</a:rPr>
              <a:t>스케치 코드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D529E2D-6922-47D7-861B-686D2AF46DB4}"/>
              </a:ext>
            </a:extLst>
          </p:cNvPr>
          <p:cNvSpPr/>
          <p:nvPr/>
        </p:nvSpPr>
        <p:spPr>
          <a:xfrm>
            <a:off x="4035102" y="1325370"/>
            <a:ext cx="2290195" cy="5226342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 altLang="ko-KR" sz="1050" dirty="0"/>
          </a:p>
          <a:p>
            <a:r>
              <a:rPr lang="it-IT" altLang="ko-KR" sz="1050" dirty="0"/>
              <a:t>#define NOTE_DS3 156</a:t>
            </a:r>
          </a:p>
          <a:p>
            <a:r>
              <a:rPr lang="it-IT" altLang="ko-KR" sz="1050" dirty="0"/>
              <a:t>#define NOTE_E3  165</a:t>
            </a:r>
          </a:p>
          <a:p>
            <a:r>
              <a:rPr lang="it-IT" altLang="ko-KR" sz="1050" dirty="0"/>
              <a:t>#define NOTE_F3  175</a:t>
            </a:r>
          </a:p>
          <a:p>
            <a:r>
              <a:rPr lang="it-IT" altLang="ko-KR" sz="1050" dirty="0"/>
              <a:t>#define NOTE_FS3 185</a:t>
            </a:r>
          </a:p>
          <a:p>
            <a:r>
              <a:rPr lang="it-IT" altLang="ko-KR" sz="1050" dirty="0"/>
              <a:t>#define NOTE_G3  196</a:t>
            </a:r>
          </a:p>
          <a:p>
            <a:r>
              <a:rPr lang="it-IT" altLang="ko-KR" sz="1050" dirty="0"/>
              <a:t>#define NOTE_GS3 208</a:t>
            </a:r>
          </a:p>
          <a:p>
            <a:r>
              <a:rPr lang="it-IT" altLang="ko-KR" sz="1050" dirty="0"/>
              <a:t>#define NOTE_A3  220</a:t>
            </a:r>
          </a:p>
          <a:p>
            <a:r>
              <a:rPr lang="it-IT" altLang="ko-KR" sz="1050" dirty="0"/>
              <a:t>#define NOTE_AS3 233</a:t>
            </a:r>
          </a:p>
          <a:p>
            <a:r>
              <a:rPr lang="it-IT" altLang="ko-KR" sz="1050" dirty="0"/>
              <a:t>#define NOTE_B3  247</a:t>
            </a:r>
          </a:p>
          <a:p>
            <a:r>
              <a:rPr lang="it-IT" altLang="ko-KR" sz="1050" dirty="0"/>
              <a:t>#define NOTE_C4  262</a:t>
            </a:r>
          </a:p>
          <a:p>
            <a:r>
              <a:rPr lang="it-IT" altLang="ko-KR" sz="1050" dirty="0"/>
              <a:t>#define NOTE_CS4 277</a:t>
            </a:r>
          </a:p>
          <a:p>
            <a:r>
              <a:rPr lang="it-IT" altLang="ko-KR" sz="1050" dirty="0"/>
              <a:t>#define NOTE_D4  294</a:t>
            </a:r>
          </a:p>
          <a:p>
            <a:r>
              <a:rPr lang="it-IT" altLang="ko-KR" sz="1050" dirty="0"/>
              <a:t>#define NOTE_DS4 311</a:t>
            </a:r>
          </a:p>
          <a:p>
            <a:r>
              <a:rPr lang="it-IT" altLang="ko-KR" sz="1050" dirty="0"/>
              <a:t>#define NOTE_E4  330</a:t>
            </a:r>
          </a:p>
          <a:p>
            <a:r>
              <a:rPr lang="it-IT" altLang="ko-KR" sz="1050" dirty="0"/>
              <a:t>#define NOTE_F4  349</a:t>
            </a:r>
          </a:p>
          <a:p>
            <a:r>
              <a:rPr lang="it-IT" altLang="ko-KR" sz="1050" dirty="0"/>
              <a:t>#define NOTE_FS4 370</a:t>
            </a:r>
          </a:p>
          <a:p>
            <a:r>
              <a:rPr lang="it-IT" altLang="ko-KR" sz="1050" dirty="0"/>
              <a:t>#define NOTE_G4  392</a:t>
            </a:r>
          </a:p>
          <a:p>
            <a:r>
              <a:rPr lang="it-IT" altLang="ko-KR" sz="1050" dirty="0"/>
              <a:t>#define NOTE_GS4 415</a:t>
            </a:r>
          </a:p>
          <a:p>
            <a:r>
              <a:rPr lang="it-IT" altLang="ko-KR" sz="1050" dirty="0"/>
              <a:t>#define NOTE_A4  440</a:t>
            </a:r>
          </a:p>
          <a:p>
            <a:r>
              <a:rPr lang="it-IT" altLang="ko-KR" sz="1050" dirty="0"/>
              <a:t>#define NOTE_AS4 466</a:t>
            </a:r>
          </a:p>
          <a:p>
            <a:r>
              <a:rPr lang="it-IT" altLang="ko-KR" sz="1050" dirty="0"/>
              <a:t>#define NOTE_B4  494</a:t>
            </a:r>
          </a:p>
          <a:p>
            <a:r>
              <a:rPr lang="it-IT" altLang="ko-KR" sz="1050" dirty="0"/>
              <a:t>#define NOTE_C5  523</a:t>
            </a:r>
          </a:p>
          <a:p>
            <a:r>
              <a:rPr lang="it-IT" altLang="ko-KR" sz="1050" dirty="0"/>
              <a:t>#define NOTE_CS5 554</a:t>
            </a:r>
          </a:p>
          <a:p>
            <a:r>
              <a:rPr lang="it-IT" altLang="ko-KR" sz="1050" dirty="0"/>
              <a:t>#define NOTE_D5  587</a:t>
            </a:r>
          </a:p>
          <a:p>
            <a:r>
              <a:rPr lang="it-IT" altLang="ko-KR" sz="1050" dirty="0"/>
              <a:t>#define NOTE_DS5 622</a:t>
            </a:r>
          </a:p>
          <a:p>
            <a:r>
              <a:rPr lang="it-IT" altLang="ko-KR" sz="1050" dirty="0"/>
              <a:t>#define NOTE_E5  659</a:t>
            </a:r>
          </a:p>
          <a:p>
            <a:r>
              <a:rPr lang="it-IT" altLang="ko-KR" sz="1050" dirty="0"/>
              <a:t>#define NOTE_F5  698</a:t>
            </a:r>
          </a:p>
          <a:p>
            <a:r>
              <a:rPr lang="it-IT" altLang="ko-KR" sz="1050" dirty="0"/>
              <a:t>#define NOTE_FS5 740</a:t>
            </a:r>
          </a:p>
          <a:p>
            <a:r>
              <a:rPr lang="it-IT" altLang="ko-KR" sz="1050" dirty="0"/>
              <a:t>#define NOTE_G5  784</a:t>
            </a:r>
          </a:p>
          <a:p>
            <a:r>
              <a:rPr lang="it-IT" altLang="ko-KR" sz="1050" dirty="0"/>
              <a:t>#define NOTE_GS5 831</a:t>
            </a:r>
          </a:p>
          <a:p>
            <a:r>
              <a:rPr lang="it-IT" altLang="ko-KR" sz="1050" dirty="0"/>
              <a:t>#define NOTE_A5  880</a:t>
            </a:r>
          </a:p>
          <a:p>
            <a:endParaRPr lang="ko-KR" altLang="en-US" sz="1050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44DF2F89-B619-45C0-95A4-700ADA3D8F03}"/>
              </a:ext>
            </a:extLst>
          </p:cNvPr>
          <p:cNvSpPr/>
          <p:nvPr/>
        </p:nvSpPr>
        <p:spPr>
          <a:xfrm>
            <a:off x="7197751" y="1325370"/>
            <a:ext cx="2290195" cy="5226342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altLang="ko-KR" sz="1050" dirty="0"/>
              <a:t>#define NOTE_AS5 932</a:t>
            </a:r>
          </a:p>
          <a:p>
            <a:r>
              <a:rPr lang="it-IT" altLang="ko-KR" sz="1050" dirty="0"/>
              <a:t>#define NOTE_B5  988</a:t>
            </a:r>
          </a:p>
          <a:p>
            <a:r>
              <a:rPr lang="it-IT" altLang="ko-KR" sz="1050" dirty="0"/>
              <a:t>#define NOTE_C6  1047</a:t>
            </a:r>
          </a:p>
          <a:p>
            <a:r>
              <a:rPr lang="it-IT" altLang="ko-KR" sz="1050" dirty="0"/>
              <a:t>#define NOTE_CS6 1109</a:t>
            </a:r>
          </a:p>
          <a:p>
            <a:r>
              <a:rPr lang="it-IT" altLang="ko-KR" sz="1050" dirty="0"/>
              <a:t>#define NOTE_D6  1175</a:t>
            </a:r>
          </a:p>
          <a:p>
            <a:r>
              <a:rPr lang="it-IT" altLang="ko-KR" sz="1050" dirty="0"/>
              <a:t>#define NOTE_DS6 1245</a:t>
            </a:r>
          </a:p>
          <a:p>
            <a:r>
              <a:rPr lang="it-IT" altLang="ko-KR" sz="1050" dirty="0"/>
              <a:t>#define NOTE_E6  1319</a:t>
            </a:r>
          </a:p>
          <a:p>
            <a:r>
              <a:rPr lang="it-IT" altLang="ko-KR" sz="1050" dirty="0"/>
              <a:t>#define NOTE_F6  1397</a:t>
            </a:r>
          </a:p>
          <a:p>
            <a:r>
              <a:rPr lang="it-IT" altLang="ko-KR" sz="1050" dirty="0"/>
              <a:t>#define NOTE_FS6 1480</a:t>
            </a:r>
          </a:p>
          <a:p>
            <a:r>
              <a:rPr lang="it-IT" altLang="ko-KR" sz="1050" dirty="0"/>
              <a:t>#define NOTE_G6  1568</a:t>
            </a:r>
          </a:p>
          <a:p>
            <a:r>
              <a:rPr lang="it-IT" altLang="ko-KR" sz="1050" dirty="0"/>
              <a:t>#define NOTE_GS6 1661</a:t>
            </a:r>
          </a:p>
          <a:p>
            <a:r>
              <a:rPr lang="it-IT" altLang="ko-KR" sz="1050" dirty="0"/>
              <a:t>#define NOTE_A6  1760</a:t>
            </a:r>
          </a:p>
          <a:p>
            <a:r>
              <a:rPr lang="it-IT" altLang="ko-KR" sz="1050" dirty="0"/>
              <a:t>#define NOTE_AS6 1865</a:t>
            </a:r>
          </a:p>
          <a:p>
            <a:r>
              <a:rPr lang="it-IT" altLang="ko-KR" sz="1050" dirty="0"/>
              <a:t>#define NOTE_B6  1976</a:t>
            </a:r>
          </a:p>
          <a:p>
            <a:r>
              <a:rPr lang="it-IT" altLang="ko-KR" sz="1050" dirty="0"/>
              <a:t>#define NOTE_C7  2093</a:t>
            </a:r>
          </a:p>
          <a:p>
            <a:r>
              <a:rPr lang="it-IT" altLang="ko-KR" sz="1050" dirty="0"/>
              <a:t>#define NOTE_CS7 2217</a:t>
            </a:r>
          </a:p>
          <a:p>
            <a:r>
              <a:rPr lang="it-IT" altLang="ko-KR" sz="1050" dirty="0"/>
              <a:t>#define NOTE_D7  2349</a:t>
            </a:r>
          </a:p>
          <a:p>
            <a:r>
              <a:rPr lang="it-IT" altLang="ko-KR" sz="1050" dirty="0"/>
              <a:t>#define NOTE_DS7 2489</a:t>
            </a:r>
          </a:p>
          <a:p>
            <a:r>
              <a:rPr lang="it-IT" altLang="ko-KR" sz="1050" dirty="0"/>
              <a:t>#define NOTE_E7  2637</a:t>
            </a:r>
          </a:p>
          <a:p>
            <a:r>
              <a:rPr lang="it-IT" altLang="ko-KR" sz="1050" dirty="0"/>
              <a:t>#define NOTE_F7  2794</a:t>
            </a:r>
          </a:p>
          <a:p>
            <a:r>
              <a:rPr lang="it-IT" altLang="ko-KR" sz="1050" dirty="0"/>
              <a:t>#define NOTE_FS7 2960</a:t>
            </a:r>
          </a:p>
          <a:p>
            <a:r>
              <a:rPr lang="it-IT" altLang="ko-KR" sz="1050" dirty="0"/>
              <a:t>#define NOTE_G7  3136</a:t>
            </a:r>
          </a:p>
          <a:p>
            <a:r>
              <a:rPr lang="it-IT" altLang="ko-KR" sz="1050" dirty="0"/>
              <a:t>#define NOTE_GS7 3322</a:t>
            </a:r>
          </a:p>
          <a:p>
            <a:r>
              <a:rPr lang="it-IT" altLang="ko-KR" sz="1050" dirty="0"/>
              <a:t>#define NOTE_A7  3520</a:t>
            </a:r>
          </a:p>
          <a:p>
            <a:r>
              <a:rPr lang="it-IT" altLang="ko-KR" sz="1050" dirty="0"/>
              <a:t>#define NOTE_AS7 3729</a:t>
            </a:r>
          </a:p>
          <a:p>
            <a:r>
              <a:rPr lang="it-IT" altLang="ko-KR" sz="1050" dirty="0"/>
              <a:t>#define NOTE_B7  3951</a:t>
            </a:r>
          </a:p>
          <a:p>
            <a:r>
              <a:rPr lang="it-IT" altLang="ko-KR" sz="1050" dirty="0"/>
              <a:t>#define NOTE_C8  4186</a:t>
            </a:r>
          </a:p>
          <a:p>
            <a:r>
              <a:rPr lang="it-IT" altLang="ko-KR" sz="1050" dirty="0"/>
              <a:t>#define NOTE_CS8 4435</a:t>
            </a:r>
          </a:p>
          <a:p>
            <a:r>
              <a:rPr lang="it-IT" altLang="ko-KR" sz="1050" dirty="0"/>
              <a:t>#define NOTE_D8  4699</a:t>
            </a:r>
          </a:p>
          <a:p>
            <a:r>
              <a:rPr lang="it-IT" altLang="ko-KR" sz="1050" dirty="0"/>
              <a:t>#define NOTE_DS8 4978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2245820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CD7643-F1A8-4748-842A-64C925A14B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13" b="2245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B846A0FB-A750-4AED-AD0A-B016D66F2C62}"/>
              </a:ext>
            </a:extLst>
          </p:cNvPr>
          <p:cNvSpPr/>
          <p:nvPr/>
        </p:nvSpPr>
        <p:spPr>
          <a:xfrm>
            <a:off x="402669" y="1115735"/>
            <a:ext cx="11386657" cy="535322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CA97DA-1A6C-451D-AB9A-F2B5255BF16B}"/>
              </a:ext>
            </a:extLst>
          </p:cNvPr>
          <p:cNvSpPr txBox="1"/>
          <p:nvPr/>
        </p:nvSpPr>
        <p:spPr>
          <a:xfrm>
            <a:off x="872454" y="434307"/>
            <a:ext cx="2290195" cy="584775"/>
          </a:xfrm>
          <a:prstGeom prst="rect">
            <a:avLst/>
          </a:prstGeom>
          <a:solidFill>
            <a:srgbClr val="0F090B"/>
          </a:solidFill>
        </p:spPr>
        <p:txBody>
          <a:bodyPr wrap="square" rtlCol="0">
            <a:spAutoFit/>
          </a:bodyPr>
          <a:lstStyle/>
          <a:p>
            <a:r>
              <a:rPr lang="ko-KR" altLang="en-US" sz="3200">
                <a:solidFill>
                  <a:schemeClr val="bg1"/>
                </a:solidFill>
              </a:rPr>
              <a:t>스케치 코드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DFD4ED-C66B-4F74-A54C-E22E35BE843B}"/>
              </a:ext>
            </a:extLst>
          </p:cNvPr>
          <p:cNvSpPr txBox="1"/>
          <p:nvPr/>
        </p:nvSpPr>
        <p:spPr>
          <a:xfrm>
            <a:off x="385894" y="1132514"/>
            <a:ext cx="5710106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en-US" altLang="ko-KR" sz="1000" dirty="0">
                <a:solidFill>
                  <a:schemeClr val="bg1"/>
                </a:solidFill>
              </a:rPr>
              <a:t>#include "</a:t>
            </a:r>
            <a:r>
              <a:rPr lang="en-US" altLang="ko-KR" sz="1000" dirty="0" err="1">
                <a:solidFill>
                  <a:schemeClr val="bg1"/>
                </a:solidFill>
              </a:rPr>
              <a:t>pitches.h</a:t>
            </a:r>
            <a:r>
              <a:rPr lang="en-US" altLang="ko-KR" sz="1000" dirty="0">
                <a:solidFill>
                  <a:schemeClr val="bg1"/>
                </a:solidFill>
              </a:rPr>
              <a:t>"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#include &lt;</a:t>
            </a:r>
            <a:r>
              <a:rPr lang="en-US" altLang="ko-KR" sz="1000" dirty="0" err="1">
                <a:solidFill>
                  <a:schemeClr val="bg1"/>
                </a:solidFill>
              </a:rPr>
              <a:t>SoftwareSerial.h</a:t>
            </a:r>
            <a:r>
              <a:rPr lang="en-US" altLang="ko-KR" sz="1000" dirty="0">
                <a:solidFill>
                  <a:schemeClr val="bg1"/>
                </a:solidFill>
              </a:rPr>
              <a:t>&gt;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#define </a:t>
            </a:r>
            <a:r>
              <a:rPr lang="en-US" altLang="ko-KR" sz="1000" dirty="0" err="1">
                <a:solidFill>
                  <a:schemeClr val="bg1"/>
                </a:solidFill>
              </a:rPr>
              <a:t>melodyPin</a:t>
            </a:r>
            <a:r>
              <a:rPr lang="en-US" altLang="ko-KR" sz="1000" dirty="0">
                <a:solidFill>
                  <a:schemeClr val="bg1"/>
                </a:solidFill>
              </a:rPr>
              <a:t> 8</a:t>
            </a: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en-US" altLang="ko-KR" sz="1000" dirty="0" err="1">
                <a:solidFill>
                  <a:schemeClr val="bg1"/>
                </a:solidFill>
              </a:rPr>
              <a:t>SoftwareSerial</a:t>
            </a:r>
            <a:r>
              <a:rPr lang="en-US" altLang="ko-KR" sz="1000" dirty="0">
                <a:solidFill>
                  <a:schemeClr val="bg1"/>
                </a:solidFill>
              </a:rPr>
              <a:t> </a:t>
            </a:r>
            <a:r>
              <a:rPr lang="en-US" altLang="ko-KR" sz="1000" dirty="0" err="1">
                <a:solidFill>
                  <a:schemeClr val="bg1"/>
                </a:solidFill>
              </a:rPr>
              <a:t>mySerial</a:t>
            </a:r>
            <a:r>
              <a:rPr lang="en-US" altLang="ko-KR" sz="1000" dirty="0">
                <a:solidFill>
                  <a:schemeClr val="bg1"/>
                </a:solidFill>
              </a:rPr>
              <a:t>(3, 2);</a:t>
            </a: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en-US" altLang="ko-KR" sz="1000" dirty="0">
                <a:solidFill>
                  <a:schemeClr val="bg1"/>
                </a:solidFill>
              </a:rPr>
              <a:t>int led1 = 4;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int led2 = 5;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int led3 = 6;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int led4 = 12;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int led5 = 13;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int counter = 0;</a:t>
            </a: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en-US" altLang="ko-KR" sz="1000" dirty="0">
                <a:solidFill>
                  <a:schemeClr val="bg1"/>
                </a:solidFill>
              </a:rPr>
              <a:t>int melody[] =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NOTE_G4, NOTE_C5, NOTE_C5, NOTE_D5, NOTE_C5, NOTE_B4, NOTE_A4, NOTE_A4, NOTE_A4, NOTE_D5,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NOTE_D5, NOTE_E5, NOTE_D5, NOTE_C5, NOTE_B4, NOTE_G4, NOTE_G4, NOTE_E5, NOTE_E5, NOTE_F5,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NOTE_E5, NOTE_D5, NOTE_C5, NOTE_A4, NOTE_G4, NOTE_G4, NOTE_A4, NOTE_D5, NOTE_B4, NOTE_C5,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NOTE_G4, NOTE_C5, NOTE_C5, NOTE_D5, NOTE_C5, NOTE_B4, NOTE_A4, NOTE_A4, NOTE_A4, NOTE_D5,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NOTE_D5, NOTE_E5, NOTE_D5, NOTE_C5, NOTE_B4, NOTE_G4, NOTE_G4, NOTE_E5, NOTE_E5, NOTE_F5,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NOTE_E5, NOTE_D5, NOTE_C5, NOTE_A4, NOTE_G4, NOTE_G4, NOTE_A4, NOTE_D5, NOTE_B4, NOTE_C5,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315584-B2B1-487C-93D9-F88A3D4912E5}"/>
              </a:ext>
            </a:extLst>
          </p:cNvPr>
          <p:cNvSpPr txBox="1"/>
          <p:nvPr/>
        </p:nvSpPr>
        <p:spPr>
          <a:xfrm>
            <a:off x="6095997" y="1115735"/>
            <a:ext cx="571010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en-US" altLang="ko-KR" sz="1000" dirty="0">
                <a:solidFill>
                  <a:schemeClr val="bg1"/>
                </a:solidFill>
              </a:rPr>
              <a:t>NOTE_G4, NOTE_C5, NOTE_C5, NOTE_C5, NOTE_B4, NOTE_B4, NOTE_C5, NOTE_B4, NOTE_A4, NOTE_G4,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NOTE_D5, NOTE_E5, NOTE_D5, NOTE_D5, NOTE_C5, NOTE_C5, NOTE_G5, NOTE_G4, NOTE_G4, NOTE_G4,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NOTE_A4, NOTE_D5, NOTE_B4, NOTE_C5, NOTE_G4, NOTE_C5, NOTE_C5, NOTE_D5, NOTE_C5, NOTE_B4,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NOTE_A4, NOTE_A4, NOTE_A4, NOTE_D5, NOTE_D5, NOTE_E5, NOTE_D5, NOTE_C5, NOTE_B4, NOTE_G4,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NOTE_G4, NOTE_E5, NOTE_E5, NOTE_F5, NOTE_E5, NOTE_D5, NOTE_C5, NOTE_A4, NOTE_G4, NOTE_G4,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NOTE_A4, NOTE_D5, NOTE_B4, NOTE_C5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};</a:t>
            </a: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en-US" altLang="ko-KR" sz="1000" dirty="0">
                <a:solidFill>
                  <a:schemeClr val="bg1"/>
                </a:solidFill>
              </a:rPr>
              <a:t>int </a:t>
            </a:r>
            <a:r>
              <a:rPr lang="en-US" altLang="ko-KR" sz="1000" dirty="0" err="1">
                <a:solidFill>
                  <a:schemeClr val="bg1"/>
                </a:solidFill>
              </a:rPr>
              <a:t>noteDurations</a:t>
            </a:r>
            <a:r>
              <a:rPr lang="en-US" altLang="ko-KR" sz="1000" dirty="0">
                <a:solidFill>
                  <a:schemeClr val="bg1"/>
                </a:solidFill>
              </a:rPr>
              <a:t>[] =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3, 3, 4, 4, 4, 4, 3, 3, 3, 3,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4, 4, 4, 4, 3, 3, 3, 3, 4, 4,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4, 4, 3, 3, 4, 4, 3, 3, 3, 2,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3, 3, 4, 4, 4, 4, 3, 3, 3, 3,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4, 4, 4, 4, 3, 3, 3, 3, 4, 4,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4, 4, 3, 3, 4, 4, 3, 3, 3, 2,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3, 3, 3, 3, 2, 3, 3, 3, 3, 2,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3, 3, 4, 4, 4, 4, 3, 3, 4, 4,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3, 3, 3, 2, 3, 3, 4, 4, 4, 4,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3, 3, 3, 3, 4, 4, 4, 4, 3, 3,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3, 3, 4, 4, 4, 4, 3, 3, 4, 4,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3, 3, 3, 2,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};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8300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CD7643-F1A8-4748-842A-64C925A14B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13" b="2245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B846A0FB-A750-4AED-AD0A-B016D66F2C62}"/>
              </a:ext>
            </a:extLst>
          </p:cNvPr>
          <p:cNvSpPr/>
          <p:nvPr/>
        </p:nvSpPr>
        <p:spPr>
          <a:xfrm>
            <a:off x="402669" y="1115735"/>
            <a:ext cx="11386657" cy="535322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CA97DA-1A6C-451D-AB9A-F2B5255BF16B}"/>
              </a:ext>
            </a:extLst>
          </p:cNvPr>
          <p:cNvSpPr txBox="1"/>
          <p:nvPr/>
        </p:nvSpPr>
        <p:spPr>
          <a:xfrm>
            <a:off x="872454" y="434307"/>
            <a:ext cx="2290195" cy="584775"/>
          </a:xfrm>
          <a:prstGeom prst="rect">
            <a:avLst/>
          </a:prstGeom>
          <a:solidFill>
            <a:srgbClr val="0F090B"/>
          </a:solidFill>
        </p:spPr>
        <p:txBody>
          <a:bodyPr wrap="square" rtlCol="0">
            <a:spAutoFit/>
          </a:bodyPr>
          <a:lstStyle/>
          <a:p>
            <a:r>
              <a:rPr lang="ko-KR" altLang="en-US" sz="3200">
                <a:solidFill>
                  <a:schemeClr val="bg1"/>
                </a:solidFill>
              </a:rPr>
              <a:t>스케치 코드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DFD4ED-C66B-4F74-A54C-E22E35BE843B}"/>
              </a:ext>
            </a:extLst>
          </p:cNvPr>
          <p:cNvSpPr txBox="1"/>
          <p:nvPr/>
        </p:nvSpPr>
        <p:spPr>
          <a:xfrm>
            <a:off x="385894" y="1132514"/>
            <a:ext cx="5710106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en-US" altLang="ko-KR" sz="1000" dirty="0">
                <a:solidFill>
                  <a:schemeClr val="bg1"/>
                </a:solidFill>
              </a:rPr>
              <a:t>int melody2[] =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NOTE_G4, NOTE_B4, NOTE_D5, NOTE_FS5, NOTE_G5, NOTE_FS5, NOTE_D5, NOTE_B4, NOTE_G4, NOTE_C5,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NOTE_D5, NOTE_G5, NOTE_D5, NOTE_A4, NOTE_G4, NOTE_B4, NOTE_D5, NOTE_FS5, NOTE_G5, NOTE_FS5,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NOTE_E5, NOTE_D5, NOTE_A5, NOTE_G5, NOTE_G5, NOTE_FS5, NOTE_G5, NOTE_FS5, NOTE_E5, NOTE_D5,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NOTE_C5, NOTE_E5, NOTE_G5, NOTE_A5, NOTE_B5, NOTE_A5, NOTE_G5, NOTE_E5, NOTE_B5, NOTE_D6,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NOTE_A5, NOTE_G5, NOTE_A5, NOTE_G5, NOTE_F5, NOTE_DS5, NOTE_G5, NOTE_A5, NOTE_FS5, NOTE_G5,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NOTE_E5, NOTE_FS5, NOTE_E5, NOTE_DS5, NOTE_B5, NOTE_A5, NOTE_A5, NOTE_G5, NOTE_E5, NOTE_FS5,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NOTE_E5, NOTE_DS5, NOTE_D5, NOTE_E5, NOTE_G5, NOTE_D6, NOTE_C6, NOTE_B5, NOTE_A5, NOTE_G5,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NOTE_E5, NOTE_DS5, NOTE_A5, NOTE_B5, NOTE_G5, NOTE_G3, NOTE_B3, NOTE_D4, NOTE_FS4, NOTE_G4,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NOTE_FS4, NOTE_E4, NOTE_D4, NOTE_A4, NOTE_G4, NOTE_G4, NOTE_FS4, NOTE_G4, NOTE_FS4, NOTE_E4,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NOTE_D4, NOTE_E4, NOTE_G4, NOTE_A4, NOTE_B4, NOTE_A4, NOTE_G4, NOTE_E4, NOTE_C4, NOTE_DS4,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NOTE_G4, NOTE_A4, NOTE_AS4, NOTE_A4, NOTE_F4, NOTE_DS4, NOTE_A4, NOTE_G4, NOTE_G4, NOTE_FS4,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NOTE_G4, NOTE_FS4, NOTE_E4, NOTE_D4, NOTE_G3, NOTE_B3, NOTE_D4, NOTE_FS4, NOTE_G4, NOTE_FS4, 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NOTE_E4, NOTE_D4, NOTE_B4, NOTE_B4, NOTE_B4, NOTE_A4, NOTE_B4, NOTE_A4, NOTE_G4, NOTE_E4,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315584-B2B1-487C-93D9-F88A3D4912E5}"/>
              </a:ext>
            </a:extLst>
          </p:cNvPr>
          <p:cNvSpPr txBox="1"/>
          <p:nvPr/>
        </p:nvSpPr>
        <p:spPr>
          <a:xfrm>
            <a:off x="6095997" y="1115735"/>
            <a:ext cx="571010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 </a:t>
            </a: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en-US" altLang="ko-KR" sz="1000" dirty="0">
                <a:solidFill>
                  <a:schemeClr val="bg1"/>
                </a:solidFill>
              </a:rPr>
              <a:t>NOTE_C4, NOTE_DS4, NOTE_G4, NOTE_A4, NOTE_AS4, NOTE_A4, NOTE_F4, NOTE_DS4, NOTE_G4, NOTE_A4,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NOTE_FS4, NOTE_G4, NOTE_E4, NOTE_FS4, NOTE_E4, NOTE_DS4, NOTE_G4, NOTE_A4, NOTE_FS4, NOTE_G4,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NOTE_E4, NOTE_FS4, NOTE_E4, NOTE_DS4, NOTE_D4, NOTE_E4, NOTE_G4, NOTE_D5, NOTE_C5, NOTE_D5,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NOTE_C5, NOTE_B4, NOTE_A4, NOTE_G4, NOTE_E4, NOTE_D4, NOTE_A4, NOTE_B4, NOTE_G4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};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int noteDurations2[] = {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2.5, 2.5, 2.5, 2.5, 2.5, 2.5, 2.5, 2.5, 2.5, 2.5,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2.5, 2.5, 1.5, 2.5, 2, 2.5, 3, 3, 2.5, 2.5,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2.5, 2, 2, 3, 3, 3, 2.5, 2.5, 2.5, 2.5,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3, 3, 2.5, 3, 2.5, 2.5, 3, 1.5, 3, 3,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2.5, 3, 2.5, 2.5, 3, 2, 2.5, 2.5, 2.5, 3,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2.5, 2.5, 3, 2, 2.5, 3, 2.5, 2.5, 2.5, 2.5,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3, 1.5, 3, 3, 2.5, 2.5, 1, 2.5, 2.5, 2.5,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2.5, 2.5, 2, 2.5, 1, 2.5, 2.5, 2.5, 3, 2.5,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2.5, 2.5, 2, 2.5, 2.5, 3, 2.5, 2.5, 2.5, 3,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1.5, 2.5, 2.5, 3, 2.5, 2.5, 2.5, 2, 2.5, 3,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2, 3, 2.5, 2.5, 2.5, 2, 2.5, 3, 2, 3,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2.5, 2.5, 2.5, 2, 2.5, 3, 2.5, 2.5, 2.5, 2.5,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2.5, 1.5, 3, 3, 2.5, 3, 2.5, 2.5, 2.5, 2,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2.5, 3, 2.5, 2.5, 2.5, 2.5, 3, 2, 2.5, 2.5,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2.5, 3, 2.5, 2.5, 3, 2, 2.5, 2.5, 2.5, 3,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2.5, 2.5, 3, 2, 2.5, 2.5, 3, 2.5, 2.5, 3,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  1.5, 2.5, 2.5, 2.5, 2.5, 2.5, 2, 2.5, 1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};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38666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DarkSeedLeftStep">
      <a:dk1>
        <a:srgbClr val="000000"/>
      </a:dk1>
      <a:lt1>
        <a:srgbClr val="FFFFFF"/>
      </a:lt1>
      <a:dk2>
        <a:srgbClr val="301B27"/>
      </a:dk2>
      <a:lt2>
        <a:srgbClr val="F0F2F3"/>
      </a:lt2>
      <a:accent1>
        <a:srgbClr val="C36E4D"/>
      </a:accent1>
      <a:accent2>
        <a:srgbClr val="B13B4B"/>
      </a:accent2>
      <a:accent3>
        <a:srgbClr val="C34D8E"/>
      </a:accent3>
      <a:accent4>
        <a:srgbClr val="B13BAE"/>
      </a:accent4>
      <a:accent5>
        <a:srgbClr val="954DC3"/>
      </a:accent5>
      <a:accent6>
        <a:srgbClr val="563FB3"/>
      </a:accent6>
      <a:hlink>
        <a:srgbClr val="A33FBF"/>
      </a:hlink>
      <a:folHlink>
        <a:srgbClr val="7F7F7F"/>
      </a:folHlink>
    </a:clrScheme>
    <a:fontScheme name="Retrospect">
      <a:majorFont>
        <a:latin typeface="Sagona Extra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agona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3537</Words>
  <Application>Microsoft Office PowerPoint</Application>
  <PresentationFormat>와이드스크린</PresentationFormat>
  <Paragraphs>410</Paragraphs>
  <Slides>14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휴먼둥근헤드라인</vt:lpstr>
      <vt:lpstr>Calibri</vt:lpstr>
      <vt:lpstr>Sagona Book</vt:lpstr>
      <vt:lpstr>Sagona ExtraLight</vt:lpstr>
      <vt:lpstr>RetrospectVTI</vt:lpstr>
      <vt:lpstr>기말고사 프로젝트</vt:lpstr>
      <vt:lpstr>팀명 : BJM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기말고사 프로젝트</dc:title>
  <dc:creator>백재민</dc:creator>
  <cp:lastModifiedBy>백재민</cp:lastModifiedBy>
  <cp:revision>22</cp:revision>
  <dcterms:created xsi:type="dcterms:W3CDTF">2020-12-17T12:32:26Z</dcterms:created>
  <dcterms:modified xsi:type="dcterms:W3CDTF">2020-12-21T10:53:04Z</dcterms:modified>
</cp:coreProperties>
</file>